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3" r:id="rId1"/>
  </p:sldMasterIdLst>
  <p:notesMasterIdLst>
    <p:notesMasterId r:id="rId3"/>
  </p:notesMasterIdLst>
  <p:sldIdLst>
    <p:sldId id="260" r:id="rId2"/>
  </p:sldIdLst>
  <p:sldSz cx="28800425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6FFDE"/>
    <a:srgbClr val="8D975B"/>
    <a:srgbClr val="2B3762"/>
    <a:srgbClr val="7D7FA2"/>
    <a:srgbClr val="C7CAFF"/>
    <a:srgbClr val="6450E1"/>
    <a:srgbClr val="F23EC3"/>
    <a:srgbClr val="005EB2"/>
    <a:srgbClr val="AA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9BEC8-D46C-46D4-A9CE-9AA9AC255E6A}" v="222" dt="2025-05-09T20:25:54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9" autoAdjust="0"/>
    <p:restoredTop sz="96296" autoAdjust="0"/>
  </p:normalViewPr>
  <p:slideViewPr>
    <p:cSldViewPr snapToGrid="0">
      <p:cViewPr varScale="1">
        <p:scale>
          <a:sx n="19" d="100"/>
          <a:sy n="19" d="100"/>
        </p:scale>
        <p:origin x="3366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quin Tomas Terzano" userId="64cc84d6fd1e7ecc" providerId="LiveId" clId="{EA59BEC8-D46C-46D4-A9CE-9AA9AC255E6A}"/>
    <pc:docChg chg="undo redo custSel modSld">
      <pc:chgData name="Joaquin Tomas Terzano" userId="64cc84d6fd1e7ecc" providerId="LiveId" clId="{EA59BEC8-D46C-46D4-A9CE-9AA9AC255E6A}" dt="2025-05-09T20:26:49.417" v="706" actId="478"/>
      <pc:docMkLst>
        <pc:docMk/>
      </pc:docMkLst>
      <pc:sldChg chg="addSp delSp modSp mod">
        <pc:chgData name="Joaquin Tomas Terzano" userId="64cc84d6fd1e7ecc" providerId="LiveId" clId="{EA59BEC8-D46C-46D4-A9CE-9AA9AC255E6A}" dt="2025-05-09T20:26:49.417" v="706" actId="478"/>
        <pc:sldMkLst>
          <pc:docMk/>
          <pc:sldMk cId="1331470478" sldId="260"/>
        </pc:sldMkLst>
        <pc:spChg chg="mod">
          <ac:chgData name="Joaquin Tomas Terzano" userId="64cc84d6fd1e7ecc" providerId="LiveId" clId="{EA59BEC8-D46C-46D4-A9CE-9AA9AC255E6A}" dt="2025-05-09T18:59:29.499" v="222" actId="1076"/>
          <ac:spMkLst>
            <pc:docMk/>
            <pc:sldMk cId="1331470478" sldId="260"/>
            <ac:spMk id="4" creationId="{134EA142-BBA1-CDDB-C63D-77002FF832FE}"/>
          </ac:spMkLst>
        </pc:spChg>
        <pc:spChg chg="mod">
          <ac:chgData name="Joaquin Tomas Terzano" userId="64cc84d6fd1e7ecc" providerId="LiveId" clId="{EA59BEC8-D46C-46D4-A9CE-9AA9AC255E6A}" dt="2025-05-09T20:21:32.494" v="679" actId="1582"/>
          <ac:spMkLst>
            <pc:docMk/>
            <pc:sldMk cId="1331470478" sldId="260"/>
            <ac:spMk id="12" creationId="{111D74CE-A2E2-6AFA-A323-FDB723D0FD98}"/>
          </ac:spMkLst>
        </pc:spChg>
        <pc:spChg chg="mod">
          <ac:chgData name="Joaquin Tomas Terzano" userId="64cc84d6fd1e7ecc" providerId="LiveId" clId="{EA59BEC8-D46C-46D4-A9CE-9AA9AC255E6A}" dt="2025-05-09T20:21:14.804" v="676" actId="1582"/>
          <ac:spMkLst>
            <pc:docMk/>
            <pc:sldMk cId="1331470478" sldId="260"/>
            <ac:spMk id="14" creationId="{0144466F-4E6B-A71A-F0BB-72AE87D577E3}"/>
          </ac:spMkLst>
        </pc:spChg>
        <pc:spChg chg="mod">
          <ac:chgData name="Joaquin Tomas Terzano" userId="64cc84d6fd1e7ecc" providerId="LiveId" clId="{EA59BEC8-D46C-46D4-A9CE-9AA9AC255E6A}" dt="2025-05-09T18:55:52.608" v="159" actId="1076"/>
          <ac:spMkLst>
            <pc:docMk/>
            <pc:sldMk cId="1331470478" sldId="260"/>
            <ac:spMk id="18" creationId="{0E39B402-24BC-23E3-51E4-AB35CE50FCFA}"/>
          </ac:spMkLst>
        </pc:spChg>
        <pc:spChg chg="add del mod">
          <ac:chgData name="Joaquin Tomas Terzano" userId="64cc84d6fd1e7ecc" providerId="LiveId" clId="{EA59BEC8-D46C-46D4-A9CE-9AA9AC255E6A}" dt="2025-05-09T19:12:38.925" v="247" actId="47"/>
          <ac:spMkLst>
            <pc:docMk/>
            <pc:sldMk cId="1331470478" sldId="260"/>
            <ac:spMk id="19" creationId="{4C3D2B66-41C3-FB6A-9B1E-C599F3308F0A}"/>
          </ac:spMkLst>
        </pc:spChg>
        <pc:spChg chg="add del mod">
          <ac:chgData name="Joaquin Tomas Terzano" userId="64cc84d6fd1e7ecc" providerId="LiveId" clId="{EA59BEC8-D46C-46D4-A9CE-9AA9AC255E6A}" dt="2025-05-09T19:19:26.077" v="260" actId="478"/>
          <ac:spMkLst>
            <pc:docMk/>
            <pc:sldMk cId="1331470478" sldId="260"/>
            <ac:spMk id="20" creationId="{D0BCB345-7F26-FD97-2854-8CC5A7FD6D24}"/>
          </ac:spMkLst>
        </pc:spChg>
        <pc:spChg chg="add mod">
          <ac:chgData name="Joaquin Tomas Terzano" userId="64cc84d6fd1e7ecc" providerId="LiveId" clId="{EA59BEC8-D46C-46D4-A9CE-9AA9AC255E6A}" dt="2025-05-09T20:23:32.820" v="685" actId="207"/>
          <ac:spMkLst>
            <pc:docMk/>
            <pc:sldMk cId="1331470478" sldId="260"/>
            <ac:spMk id="21" creationId="{EA25DD5D-0AB0-B0F7-C230-F16D39C3F742}"/>
          </ac:spMkLst>
        </pc:spChg>
        <pc:spChg chg="add del mod">
          <ac:chgData name="Joaquin Tomas Terzano" userId="64cc84d6fd1e7ecc" providerId="LiveId" clId="{EA59BEC8-D46C-46D4-A9CE-9AA9AC255E6A}" dt="2025-05-09T19:31:38.980" v="370" actId="478"/>
          <ac:spMkLst>
            <pc:docMk/>
            <pc:sldMk cId="1331470478" sldId="260"/>
            <ac:spMk id="23" creationId="{C646C029-3487-303D-B548-BCAAF0FC38E9}"/>
          </ac:spMkLst>
        </pc:spChg>
        <pc:spChg chg="mod">
          <ac:chgData name="Joaquin Tomas Terzano" userId="64cc84d6fd1e7ecc" providerId="LiveId" clId="{EA59BEC8-D46C-46D4-A9CE-9AA9AC255E6A}" dt="2025-05-09T18:56:14.598" v="162" actId="1076"/>
          <ac:spMkLst>
            <pc:docMk/>
            <pc:sldMk cId="1331470478" sldId="260"/>
            <ac:spMk id="24" creationId="{10189E6F-4FFE-9E8C-8AFD-D12C55E7E7AD}"/>
          </ac:spMkLst>
        </pc:spChg>
        <pc:spChg chg="mod">
          <ac:chgData name="Joaquin Tomas Terzano" userId="64cc84d6fd1e7ecc" providerId="LiveId" clId="{EA59BEC8-D46C-46D4-A9CE-9AA9AC255E6A}" dt="2025-05-09T20:21:06.841" v="675" actId="1582"/>
          <ac:spMkLst>
            <pc:docMk/>
            <pc:sldMk cId="1331470478" sldId="260"/>
            <ac:spMk id="25" creationId="{130F2B77-C7A2-8E88-2744-AF090EA28CA6}"/>
          </ac:spMkLst>
        </pc:spChg>
        <pc:spChg chg="add del mod">
          <ac:chgData name="Joaquin Tomas Terzano" userId="64cc84d6fd1e7ecc" providerId="LiveId" clId="{EA59BEC8-D46C-46D4-A9CE-9AA9AC255E6A}" dt="2025-05-09T19:23:56.208" v="307" actId="478"/>
          <ac:spMkLst>
            <pc:docMk/>
            <pc:sldMk cId="1331470478" sldId="260"/>
            <ac:spMk id="26" creationId="{51FAEE81-74DD-14C9-1F73-6C9DDF4D7C4A}"/>
          </ac:spMkLst>
        </pc:spChg>
        <pc:spChg chg="add del mod">
          <ac:chgData name="Joaquin Tomas Terzano" userId="64cc84d6fd1e7ecc" providerId="LiveId" clId="{EA59BEC8-D46C-46D4-A9CE-9AA9AC255E6A}" dt="2025-05-09T19:25:07.445" v="319" actId="478"/>
          <ac:spMkLst>
            <pc:docMk/>
            <pc:sldMk cId="1331470478" sldId="260"/>
            <ac:spMk id="27" creationId="{6CD414CA-B116-1420-491A-5CACBBF0C567}"/>
          </ac:spMkLst>
        </pc:spChg>
        <pc:spChg chg="add mod">
          <ac:chgData name="Joaquin Tomas Terzano" userId="64cc84d6fd1e7ecc" providerId="LiveId" clId="{EA59BEC8-D46C-46D4-A9CE-9AA9AC255E6A}" dt="2025-05-09T19:38:58.509" v="396" actId="1076"/>
          <ac:spMkLst>
            <pc:docMk/>
            <pc:sldMk cId="1331470478" sldId="260"/>
            <ac:spMk id="30" creationId="{942ECDEE-A1E3-8F58-4072-94BE304FB009}"/>
          </ac:spMkLst>
        </pc:spChg>
        <pc:spChg chg="add mod">
          <ac:chgData name="Joaquin Tomas Terzano" userId="64cc84d6fd1e7ecc" providerId="LiveId" clId="{EA59BEC8-D46C-46D4-A9CE-9AA9AC255E6A}" dt="2025-05-09T19:39:32.744" v="407" actId="20577"/>
          <ac:spMkLst>
            <pc:docMk/>
            <pc:sldMk cId="1331470478" sldId="260"/>
            <ac:spMk id="31" creationId="{7FB8F4A8-9504-143F-2202-608A16F7D73A}"/>
          </ac:spMkLst>
        </pc:spChg>
        <pc:spChg chg="add mod">
          <ac:chgData name="Joaquin Tomas Terzano" userId="64cc84d6fd1e7ecc" providerId="LiveId" clId="{EA59BEC8-D46C-46D4-A9CE-9AA9AC255E6A}" dt="2025-05-09T20:23:32.820" v="685" actId="207"/>
          <ac:spMkLst>
            <pc:docMk/>
            <pc:sldMk cId="1331470478" sldId="260"/>
            <ac:spMk id="32" creationId="{837B45E1-9EBE-613A-2A38-AED083F030E1}"/>
          </ac:spMkLst>
        </pc:spChg>
        <pc:spChg chg="add mod">
          <ac:chgData name="Joaquin Tomas Terzano" userId="64cc84d6fd1e7ecc" providerId="LiveId" clId="{EA59BEC8-D46C-46D4-A9CE-9AA9AC255E6A}" dt="2025-05-09T20:23:32.820" v="685" actId="207"/>
          <ac:spMkLst>
            <pc:docMk/>
            <pc:sldMk cId="1331470478" sldId="260"/>
            <ac:spMk id="33" creationId="{9DA4EECF-E4B4-1449-6BDD-A48C724A980B}"/>
          </ac:spMkLst>
        </pc:spChg>
        <pc:spChg chg="add del mod">
          <ac:chgData name="Joaquin Tomas Terzano" userId="64cc84d6fd1e7ecc" providerId="LiveId" clId="{EA59BEC8-D46C-46D4-A9CE-9AA9AC255E6A}" dt="2025-05-09T20:11:03.848" v="613"/>
          <ac:spMkLst>
            <pc:docMk/>
            <pc:sldMk cId="1331470478" sldId="260"/>
            <ac:spMk id="34" creationId="{E5451235-84CC-390B-59C9-8BBD32C98A5D}"/>
          </ac:spMkLst>
        </pc:spChg>
        <pc:spChg chg="add mod">
          <ac:chgData name="Joaquin Tomas Terzano" userId="64cc84d6fd1e7ecc" providerId="LiveId" clId="{EA59BEC8-D46C-46D4-A9CE-9AA9AC255E6A}" dt="2025-05-09T20:22:05.444" v="681" actId="1076"/>
          <ac:spMkLst>
            <pc:docMk/>
            <pc:sldMk cId="1331470478" sldId="260"/>
            <ac:spMk id="35" creationId="{ACEA2AD6-6E56-CBB2-D190-AF62BD24F609}"/>
          </ac:spMkLst>
        </pc:spChg>
        <pc:spChg chg="add del mod ord">
          <ac:chgData name="Joaquin Tomas Terzano" userId="64cc84d6fd1e7ecc" providerId="LiveId" clId="{EA59BEC8-D46C-46D4-A9CE-9AA9AC255E6A}" dt="2025-05-09T20:25:33.591" v="699" actId="11529"/>
          <ac:spMkLst>
            <pc:docMk/>
            <pc:sldMk cId="1331470478" sldId="260"/>
            <ac:spMk id="36" creationId="{7DE4DD4A-38C4-FEB3-91E6-2D3403987E8C}"/>
          </ac:spMkLst>
        </pc:spChg>
        <pc:spChg chg="add del mod ord">
          <ac:chgData name="Joaquin Tomas Terzano" userId="64cc84d6fd1e7ecc" providerId="LiveId" clId="{EA59BEC8-D46C-46D4-A9CE-9AA9AC255E6A}" dt="2025-05-09T20:26:49.417" v="706" actId="478"/>
          <ac:spMkLst>
            <pc:docMk/>
            <pc:sldMk cId="1331470478" sldId="260"/>
            <ac:spMk id="37" creationId="{962C406C-80FD-4F6C-43B6-0EC0336F4B57}"/>
          </ac:spMkLst>
        </pc:spChg>
        <pc:picChg chg="add del mod">
          <ac:chgData name="Joaquin Tomas Terzano" userId="64cc84d6fd1e7ecc" providerId="LiveId" clId="{EA59BEC8-D46C-46D4-A9CE-9AA9AC255E6A}" dt="2025-05-09T18:36:08.628" v="79" actId="478"/>
          <ac:picMkLst>
            <pc:docMk/>
            <pc:sldMk cId="1331470478" sldId="260"/>
            <ac:picMk id="6" creationId="{DA8DA107-E4A0-8F29-8C18-36AC5B2F5142}"/>
          </ac:picMkLst>
        </pc:picChg>
        <pc:picChg chg="add del mod">
          <ac:chgData name="Joaquin Tomas Terzano" userId="64cc84d6fd1e7ecc" providerId="LiveId" clId="{EA59BEC8-D46C-46D4-A9CE-9AA9AC255E6A}" dt="2025-05-09T18:21:11.454" v="78" actId="478"/>
          <ac:picMkLst>
            <pc:docMk/>
            <pc:sldMk cId="1331470478" sldId="260"/>
            <ac:picMk id="8" creationId="{B4EA893B-FC9A-0378-D8B2-5529F6202E05}"/>
          </ac:picMkLst>
        </pc:picChg>
        <pc:picChg chg="add mod modCrop">
          <ac:chgData name="Joaquin Tomas Terzano" userId="64cc84d6fd1e7ecc" providerId="LiveId" clId="{EA59BEC8-D46C-46D4-A9CE-9AA9AC255E6A}" dt="2025-05-09T19:04:00.355" v="227" actId="732"/>
          <ac:picMkLst>
            <pc:docMk/>
            <pc:sldMk cId="1331470478" sldId="260"/>
            <ac:picMk id="10" creationId="{40235734-EFD3-427F-0899-A12EB37D01FD}"/>
          </ac:picMkLst>
        </pc:picChg>
        <pc:picChg chg="add del mod">
          <ac:chgData name="Joaquin Tomas Terzano" userId="64cc84d6fd1e7ecc" providerId="LiveId" clId="{EA59BEC8-D46C-46D4-A9CE-9AA9AC255E6A}" dt="2025-05-09T18:52:33.555" v="101" actId="478"/>
          <ac:picMkLst>
            <pc:docMk/>
            <pc:sldMk cId="1331470478" sldId="260"/>
            <ac:picMk id="11" creationId="{A1B9A9CC-0AD5-B1DD-0069-70E54A208B36}"/>
          </ac:picMkLst>
        </pc:picChg>
        <pc:picChg chg="add mod modCrop">
          <ac:chgData name="Joaquin Tomas Terzano" userId="64cc84d6fd1e7ecc" providerId="LiveId" clId="{EA59BEC8-D46C-46D4-A9CE-9AA9AC255E6A}" dt="2025-05-09T20:25:30.161" v="693" actId="732"/>
          <ac:picMkLst>
            <pc:docMk/>
            <pc:sldMk cId="1331470478" sldId="260"/>
            <ac:picMk id="13" creationId="{ABC7211E-82C8-E076-0991-6611C105907C}"/>
          </ac:picMkLst>
        </pc:picChg>
        <pc:picChg chg="add mod modCrop">
          <ac:chgData name="Joaquin Tomas Terzano" userId="64cc84d6fd1e7ecc" providerId="LiveId" clId="{EA59BEC8-D46C-46D4-A9CE-9AA9AC255E6A}" dt="2025-05-09T19:03:50.834" v="226" actId="1076"/>
          <ac:picMkLst>
            <pc:docMk/>
            <pc:sldMk cId="1331470478" sldId="260"/>
            <ac:picMk id="15" creationId="{2D56C8C8-7E2E-3DC7-8819-854C32C03142}"/>
          </ac:picMkLst>
        </pc:picChg>
        <pc:picChg chg="add mod modCrop">
          <ac:chgData name="Joaquin Tomas Terzano" userId="64cc84d6fd1e7ecc" providerId="LiveId" clId="{EA59BEC8-D46C-46D4-A9CE-9AA9AC255E6A}" dt="2025-05-09T19:05:34.816" v="236" actId="1076"/>
          <ac:picMkLst>
            <pc:docMk/>
            <pc:sldMk cId="1331470478" sldId="260"/>
            <ac:picMk id="16" creationId="{A399E3ED-EB5C-6754-4F79-3F9DC989B5CD}"/>
          </ac:picMkLst>
        </pc:picChg>
        <pc:picChg chg="add del mod">
          <ac:chgData name="Joaquin Tomas Terzano" userId="64cc84d6fd1e7ecc" providerId="LiveId" clId="{EA59BEC8-D46C-46D4-A9CE-9AA9AC255E6A}" dt="2025-05-09T19:05:12.928" v="233" actId="478"/>
          <ac:picMkLst>
            <pc:docMk/>
            <pc:sldMk cId="1331470478" sldId="260"/>
            <ac:picMk id="17" creationId="{5C8A5F82-6DF0-9A83-FD5A-DEA5B6660B87}"/>
          </ac:picMkLst>
        </pc:picChg>
        <pc:picChg chg="mod">
          <ac:chgData name="Joaquin Tomas Terzano" userId="64cc84d6fd1e7ecc" providerId="LiveId" clId="{EA59BEC8-D46C-46D4-A9CE-9AA9AC255E6A}" dt="2025-05-09T20:11:47.860" v="616" actId="1076"/>
          <ac:picMkLst>
            <pc:docMk/>
            <pc:sldMk cId="1331470478" sldId="260"/>
            <ac:picMk id="22" creationId="{411F3DB0-2919-70B2-ACAA-DBC664FBDCB8}"/>
          </ac:picMkLst>
        </pc:picChg>
        <pc:picChg chg="del mod">
          <ac:chgData name="Joaquin Tomas Terzano" userId="64cc84d6fd1e7ecc" providerId="LiveId" clId="{EA59BEC8-D46C-46D4-A9CE-9AA9AC255E6A}" dt="2025-05-09T18:15:05.280" v="50" actId="478"/>
          <ac:picMkLst>
            <pc:docMk/>
            <pc:sldMk cId="1331470478" sldId="260"/>
            <ac:picMk id="29" creationId="{DE19B37F-D6AA-ACFB-3B31-3818AF475DA7}"/>
          </ac:picMkLst>
        </pc:picChg>
      </pc:sldChg>
    </pc:docChg>
  </pc:docChgLst>
  <pc:docChgLst>
    <pc:chgData name="Joaquin Tomas Terzano" userId="64cc84d6fd1e7ecc" providerId="LiveId" clId="{DC50A49E-C708-4C6A-ABFD-8041F9FECE2C}"/>
    <pc:docChg chg="undo custSel addSld modSld">
      <pc:chgData name="Joaquin Tomas Terzano" userId="64cc84d6fd1e7ecc" providerId="LiveId" clId="{DC50A49E-C708-4C6A-ABFD-8041F9FECE2C}" dt="2025-05-08T18:54:14.721" v="6796" actId="20577"/>
      <pc:docMkLst>
        <pc:docMk/>
      </pc:docMkLst>
      <pc:sldChg chg="addSp delSp modSp add mod">
        <pc:chgData name="Joaquin Tomas Terzano" userId="64cc84d6fd1e7ecc" providerId="LiveId" clId="{DC50A49E-C708-4C6A-ABFD-8041F9FECE2C}" dt="2025-05-08T18:54:14.721" v="6796" actId="20577"/>
        <pc:sldMkLst>
          <pc:docMk/>
          <pc:sldMk cId="1331470478" sldId="260"/>
        </pc:sldMkLst>
        <pc:spChg chg="mod">
          <ac:chgData name="Joaquin Tomas Terzano" userId="64cc84d6fd1e7ecc" providerId="LiveId" clId="{DC50A49E-C708-4C6A-ABFD-8041F9FECE2C}" dt="2025-05-08T18:49:44.332" v="6769" actId="20577"/>
          <ac:spMkLst>
            <pc:docMk/>
            <pc:sldMk cId="1331470478" sldId="260"/>
            <ac:spMk id="4" creationId="{134EA142-BBA1-CDDB-C63D-77002FF832FE}"/>
          </ac:spMkLst>
        </pc:spChg>
        <pc:spChg chg="add mod">
          <ac:chgData name="Joaquin Tomas Terzano" userId="64cc84d6fd1e7ecc" providerId="LiveId" clId="{DC50A49E-C708-4C6A-ABFD-8041F9FECE2C}" dt="2025-05-08T18:47:33.326" v="6739" actId="20577"/>
          <ac:spMkLst>
            <pc:docMk/>
            <pc:sldMk cId="1331470478" sldId="260"/>
            <ac:spMk id="12" creationId="{111D74CE-A2E2-6AFA-A323-FDB723D0FD98}"/>
          </ac:spMkLst>
        </pc:spChg>
        <pc:spChg chg="add mod">
          <ac:chgData name="Joaquin Tomas Terzano" userId="64cc84d6fd1e7ecc" providerId="LiveId" clId="{DC50A49E-C708-4C6A-ABFD-8041F9FECE2C}" dt="2025-05-08T18:51:37.342" v="6783" actId="20577"/>
          <ac:spMkLst>
            <pc:docMk/>
            <pc:sldMk cId="1331470478" sldId="260"/>
            <ac:spMk id="14" creationId="{0144466F-4E6B-A71A-F0BB-72AE87D577E3}"/>
          </ac:spMkLst>
        </pc:spChg>
        <pc:spChg chg="mod">
          <ac:chgData name="Joaquin Tomas Terzano" userId="64cc84d6fd1e7ecc" providerId="LiveId" clId="{DC50A49E-C708-4C6A-ABFD-8041F9FECE2C}" dt="2025-05-08T18:54:14.721" v="6796" actId="20577"/>
          <ac:spMkLst>
            <pc:docMk/>
            <pc:sldMk cId="1331470478" sldId="260"/>
            <ac:spMk id="24" creationId="{10189E6F-4FFE-9E8C-8AFD-D12C55E7E7AD}"/>
          </ac:spMkLst>
        </pc:spChg>
        <pc:spChg chg="add mod">
          <ac:chgData name="Joaquin Tomas Terzano" userId="64cc84d6fd1e7ecc" providerId="LiveId" clId="{DC50A49E-C708-4C6A-ABFD-8041F9FECE2C}" dt="2025-05-08T18:47:45.641" v="6742" actId="1076"/>
          <ac:spMkLst>
            <pc:docMk/>
            <pc:sldMk cId="1331470478" sldId="260"/>
            <ac:spMk id="25" creationId="{130F2B77-C7A2-8E88-2744-AF090EA28CA6}"/>
          </ac:spMkLst>
        </pc:spChg>
        <pc:spChg chg="add del mod">
          <ac:chgData name="Joaquin Tomas Terzano" userId="64cc84d6fd1e7ecc" providerId="LiveId" clId="{DC50A49E-C708-4C6A-ABFD-8041F9FECE2C}" dt="2025-05-08T18:03:29.740" v="4791" actId="478"/>
          <ac:spMkLst>
            <pc:docMk/>
            <pc:sldMk cId="1331470478" sldId="260"/>
            <ac:spMk id="30" creationId="{82556BB1-4F52-7AFF-48A3-A1C359F14628}"/>
          </ac:spMkLst>
        </pc:spChg>
        <pc:spChg chg="add del mod">
          <ac:chgData name="Joaquin Tomas Terzano" userId="64cc84d6fd1e7ecc" providerId="LiveId" clId="{DC50A49E-C708-4C6A-ABFD-8041F9FECE2C}" dt="2025-05-08T18:05:41.945" v="4828" actId="478"/>
          <ac:spMkLst>
            <pc:docMk/>
            <pc:sldMk cId="1331470478" sldId="260"/>
            <ac:spMk id="31" creationId="{A1A077E1-4665-3ECE-A4C7-B2A419028186}"/>
          </ac:spMkLst>
        </pc:spChg>
        <pc:spChg chg="del">
          <ac:chgData name="Joaquin Tomas Terzano" userId="64cc84d6fd1e7ecc" providerId="LiveId" clId="{DC50A49E-C708-4C6A-ABFD-8041F9FECE2C}" dt="2025-05-08T18:51:08.274" v="6780" actId="478"/>
          <ac:spMkLst>
            <pc:docMk/>
            <pc:sldMk cId="1331470478" sldId="260"/>
            <ac:spMk id="32" creationId="{FAB2D94B-FC1D-00D2-6E5E-1E80BF3A8E0A}"/>
          </ac:spMkLst>
        </pc:spChg>
        <pc:picChg chg="add mod">
          <ac:chgData name="Joaquin Tomas Terzano" userId="64cc84d6fd1e7ecc" providerId="LiveId" clId="{DC50A49E-C708-4C6A-ABFD-8041F9FECE2C}" dt="2025-05-08T18:51:21.570" v="6782" actId="1076"/>
          <ac:picMkLst>
            <pc:docMk/>
            <pc:sldMk cId="1331470478" sldId="260"/>
            <ac:picMk id="5" creationId="{7B8E183F-0942-8199-CCB7-F2EF264D9B50}"/>
          </ac:picMkLst>
        </pc:picChg>
        <pc:picChg chg="add mod">
          <ac:chgData name="Joaquin Tomas Terzano" userId="64cc84d6fd1e7ecc" providerId="LiveId" clId="{DC50A49E-C708-4C6A-ABFD-8041F9FECE2C}" dt="2025-05-08T18:47:45.641" v="6742" actId="1076"/>
          <ac:picMkLst>
            <pc:docMk/>
            <pc:sldMk cId="1331470478" sldId="260"/>
            <ac:picMk id="22" creationId="{411F3DB0-2919-70B2-ACAA-DBC664FBDCB8}"/>
          </ac:picMkLst>
        </pc:picChg>
        <pc:picChg chg="add mod modCrop">
          <ac:chgData name="Joaquin Tomas Terzano" userId="64cc84d6fd1e7ecc" providerId="LiveId" clId="{DC50A49E-C708-4C6A-ABFD-8041F9FECE2C}" dt="2025-05-08T18:41:24.908" v="6438" actId="1076"/>
          <ac:picMkLst>
            <pc:docMk/>
            <pc:sldMk cId="1331470478" sldId="260"/>
            <ac:picMk id="29" creationId="{DE19B37F-D6AA-ACFB-3B31-3818AF475D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37EA-DF2E-4F2F-910D-9603D6762B5B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1143000"/>
            <a:ext cx="2244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416D-CE4B-4F11-A87A-A38605E05D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813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1pPr>
    <a:lvl2pPr marL="413629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2pPr>
    <a:lvl3pPr marL="827258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3pPr>
    <a:lvl4pPr marL="1240887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4pPr>
    <a:lvl5pPr marL="1654515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5pPr>
    <a:lvl6pPr marL="2068144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6pPr>
    <a:lvl7pPr marL="2481773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7pPr>
    <a:lvl8pPr marL="2895402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8pPr>
    <a:lvl9pPr marL="3309031" algn="l" defTabSz="827258" rtl="0" eaLnBrk="1" latinLnBrk="0" hangingPunct="1">
      <a:defRPr sz="10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4B493-60B2-60D4-B251-A0E58A54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823BB5-7A66-D095-3FB6-FA65976FC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06638" y="1143000"/>
            <a:ext cx="2244725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77C99B-2C06-BF76-8930-2EC9DFDDA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22D795-DD7C-C336-5D05-9984273A4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416D-CE4B-4F11-A87A-A38605E05D99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532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45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61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181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165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271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438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12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4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55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012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7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28C3-41E6-4F93-85C1-41ECFF4C4FB4}" type="datetimeFigureOut">
              <a:rPr lang="es-AR" smtClean="0"/>
              <a:t>10/5/2025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6CD6-2F0E-4946-AAB4-4642004DE42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238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9BE8-712E-CE50-8CD5-1FB2E806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C7374C-B47F-A28A-7908-6527ECD0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6" y="-283720"/>
            <a:ext cx="10907116" cy="58890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39B402-24BC-23E3-51E4-AB35CE50FCFA}"/>
              </a:ext>
            </a:extLst>
          </p:cNvPr>
          <p:cNvSpPr/>
          <p:nvPr/>
        </p:nvSpPr>
        <p:spPr>
          <a:xfrm>
            <a:off x="-1" y="5045006"/>
            <a:ext cx="28800426" cy="2295893"/>
          </a:xfrm>
          <a:prstGeom prst="rect">
            <a:avLst/>
          </a:prstGeom>
          <a:solidFill>
            <a:srgbClr val="7D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938828-1730-137F-E77D-9105229C1562}"/>
              </a:ext>
            </a:extLst>
          </p:cNvPr>
          <p:cNvSpPr txBox="1"/>
          <p:nvPr/>
        </p:nvSpPr>
        <p:spPr>
          <a:xfrm>
            <a:off x="27208376" y="17690578"/>
            <a:ext cx="1433181" cy="12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47" dirty="0">
                <a:solidFill>
                  <a:schemeClr val="bg1"/>
                </a:solidFill>
              </a:rPr>
              <a:t>MARGEN DERECHI. ELIMIAR ANTES DE IMPRIMIR </a:t>
            </a:r>
          </a:p>
          <a:p>
            <a:endParaRPr lang="es-AR" sz="1447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0189E6F-4FFE-9E8C-8AFD-D12C55E7E7AD}"/>
              </a:ext>
            </a:extLst>
          </p:cNvPr>
          <p:cNvSpPr/>
          <p:nvPr/>
        </p:nvSpPr>
        <p:spPr>
          <a:xfrm>
            <a:off x="-1" y="7651011"/>
            <a:ext cx="28800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Joaquin Terzano</a:t>
            </a:r>
            <a:r>
              <a:rPr lang="es-A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(jterzano@frd.utn.edu.ar), Pablo M. Tabla, Jorge R. Torga</a:t>
            </a:r>
            <a:endParaRPr lang="es-AR" sz="4000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4EA142-BBA1-CDDB-C63D-77002FF832FE}"/>
              </a:ext>
            </a:extLst>
          </p:cNvPr>
          <p:cNvSpPr txBox="1"/>
          <p:nvPr/>
        </p:nvSpPr>
        <p:spPr>
          <a:xfrm>
            <a:off x="0" y="5323407"/>
            <a:ext cx="28800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de la señal de interferencia en un sistema de tomografía</a:t>
            </a:r>
          </a:p>
          <a:p>
            <a:pPr algn="ctr"/>
            <a:r>
              <a:rPr lang="es-AR" sz="6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óptica coherente ( OCT-FD )</a:t>
            </a: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111D74CE-A2E2-6AFA-A323-FDB723D0FD98}"/>
              </a:ext>
            </a:extLst>
          </p:cNvPr>
          <p:cNvSpPr txBox="1"/>
          <p:nvPr/>
        </p:nvSpPr>
        <p:spPr>
          <a:xfrm>
            <a:off x="739775" y="8692212"/>
            <a:ext cx="13337636" cy="6708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es-AR" sz="4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Introducción</a:t>
            </a:r>
            <a:endParaRPr lang="es-ES" sz="4800" i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E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La tomografía óptica coherente en el dominio de Fourier (OCT-FD) es una técnica para medir distancias pequeñas  (en el orden del milímetro) mediante la interferencia de haces de luz </a:t>
            </a:r>
            <a:r>
              <a:rPr lang="es-E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policromáticos</a:t>
            </a:r>
            <a:r>
              <a:rPr lang="es-E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s-E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Este trabajo propone simular la señal de interferencia y contrastar con mediciones hechas con un equipo de tomografía en un esquema de interferómetro de una rama.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5">
                <a:extLst>
                  <a:ext uri="{FF2B5EF4-FFF2-40B4-BE49-F238E27FC236}">
                    <a16:creationId xmlns:a16="http://schemas.microsoft.com/office/drawing/2014/main" id="{0144466F-4E6B-A71A-F0BB-72AE87D577E3}"/>
                  </a:ext>
                </a:extLst>
              </p:cNvPr>
              <p:cNvSpPr txBox="1"/>
              <p:nvPr/>
            </p:nvSpPr>
            <p:spPr>
              <a:xfrm>
                <a:off x="14723014" y="8692212"/>
                <a:ext cx="13337636" cy="170887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solidFill>
                  <a:schemeClr val="accent5"/>
                </a:solidFill>
              </a:ln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La señal de interferencia se obtiene como superposición de las intensidades en las tres </a:t>
                </a:r>
                <a:r>
                  <a:rPr lang="es-ES" sz="4000" b="1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reflexiones</a:t>
                </a: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consideradas en el experimento :</a:t>
                </a:r>
              </a:p>
              <a:p>
                <a:pPr marL="1200150" lvl="1" indent="-742950"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Sobre la cara superior de un cubreobjetos.</a:t>
                </a:r>
              </a:p>
              <a:p>
                <a:pPr marL="1200150" lvl="1" indent="-742950"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Sobre la cara inferior del mismo cubreobjetos.</a:t>
                </a:r>
              </a:p>
              <a:p>
                <a:pPr marL="1200150" lvl="1" indent="-742950"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Sobre un espejo.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Cada una de ellas tiene un parámetro </a:t>
                </a:r>
                <a14:m>
                  <m:oMath xmlns:m="http://schemas.openxmlformats.org/officeDocument/2006/math">
                    <m:r>
                      <a:rPr lang="es-ES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𝑧</m:t>
                    </m:r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que representa la distancia óptica de cada superficie medida desde una posición común y el coeficiente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de</m:t>
                    </m:r>
                    <m: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ref</m:t>
                    </m:r>
                    <m: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𝑙𝑒𝑥𝑖</m:t>
                    </m:r>
                    <m: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ó</m:t>
                    </m:r>
                    <m: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𝑛</m:t>
                    </m:r>
                    <m:r>
                      <a:rPr lang="es-AR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 </m:t>
                    </m:r>
                    <m:r>
                      <a:rPr lang="es-ES" sz="400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𝐴</m:t>
                    </m:r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Los detectores están configurados con un tiempo de integración </a:t>
                </a:r>
                <a14:m>
                  <m:oMath xmlns:m="http://schemas.openxmlformats.org/officeDocument/2006/math">
                    <m:r>
                      <a:rPr lang="es-ES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𝑇</m:t>
                    </m:r>
                    <m:r>
                      <a:rPr lang="es-AR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. </m:t>
                    </m:r>
                  </m:oMath>
                </a14:m>
                <a:endParaRPr lang="es-ES" sz="40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Para la simulación se define una matriz </a:t>
                </a:r>
                <a14:m>
                  <m:oMath xmlns:m="http://schemas.openxmlformats.org/officeDocument/2006/math">
                    <m:r>
                      <a:rPr lang="es-ES" sz="4000" b="1" i="0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𝐄</m:t>
                    </m:r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, que representa el  campo eléctrico en cada reflexión con los parámetros relevantes y el número de onda </a:t>
                </a:r>
                <a14:m>
                  <m:oMath xmlns:m="http://schemas.openxmlformats.org/officeDocument/2006/math">
                    <m:r>
                      <a:rPr lang="es-MX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dPr>
                      <m:e>
                        <m: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𝑖</m:t>
                        </m:r>
                      </m:e>
                    </m:d>
                    <m:r>
                      <a:rPr lang="es-ES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=1/</m:t>
                    </m:r>
                    <m:r>
                      <a:rPr lang="es-MX" sz="4000" i="1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dPr>
                      <m:e>
                        <m: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en el instante de tiempo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𝑡</m:t>
                        </m:r>
                      </m:e>
                      <m:sub>
                        <m:r>
                          <a:rPr lang="es-ES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𝑗</m:t>
                        </m:r>
                      </m:sub>
                    </m:sSub>
                    <m:r>
                      <a:rPr lang="es-AR" sz="4000" b="0" i="0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. </m:t>
                    </m:r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Cada componente se define como:</a:t>
                </a:r>
                <a:endParaRPr lang="es-ES" sz="4000" b="1" i="1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4000" b="1" i="0" smtClean="0">
                          <a:latin typeface="Cambria Math" panose="02040503050406030204" pitchFamily="18" charset="0"/>
                          <a:ea typeface="Beaufort for LOL Ja" panose="02020503050000020004" pitchFamily="18" charset="-128"/>
                          <a:cs typeface="Beaufort for LOL Ja" panose="02020503050000020004" pitchFamily="18" charset="-128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4000" i="1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</m:ctrlPr>
                        </m:dPr>
                        <m:e>
                          <m:r>
                            <a:rPr lang="es-MX" sz="4000" i="1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  <m:t>𝑖</m:t>
                          </m:r>
                          <m:r>
                            <a:rPr lang="es-MX" sz="4000" b="0" i="1" smtClean="0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  <m:t>,</m:t>
                          </m:r>
                          <m:r>
                            <a:rPr lang="es-MX" sz="4000" b="0" i="1" smtClean="0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  <m:t>𝑗</m:t>
                          </m:r>
                        </m:e>
                      </m:d>
                      <m:r>
                        <a:rPr lang="es-ES" sz="4000" b="0" i="1" smtClean="0">
                          <a:latin typeface="Cambria Math" panose="02040503050406030204" pitchFamily="18" charset="0"/>
                          <a:ea typeface="Beaufort for LOL Ja" panose="02020503050000020004" pitchFamily="18" charset="-128"/>
                          <a:cs typeface="Beaufort for LOL Ja" panose="02020503050000020004" pitchFamily="18" charset="-128"/>
                        </a:rPr>
                        <m:t>=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  <a:ea typeface="Beaufort for LOL Ja" panose="02020503050000020004" pitchFamily="18" charset="-128"/>
                          <a:cs typeface="Beaufort for LOL Ja" panose="02020503050000020004" pitchFamily="18" charset="-128"/>
                        </a:rPr>
                        <m:t>𝐴𝐸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4000" i="1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</m:ctrlPr>
                        </m:dPr>
                        <m:e>
                          <m:r>
                            <a:rPr lang="es-MX" sz="4000" i="1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  <m:t>𝑖</m:t>
                          </m:r>
                        </m:e>
                      </m:d>
                      <m:func>
                        <m:funcPr>
                          <m:ctrlPr>
                            <a:rPr lang="es-ES" sz="4000" b="0" i="1" smtClean="0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4000" b="0" i="0" smtClean="0">
                              <a:latin typeface="Cambria Math" panose="02040503050406030204" pitchFamily="18" charset="0"/>
                              <a:ea typeface="Beaufort for LOL Ja" panose="02020503050000020004" pitchFamily="18" charset="-128"/>
                              <a:cs typeface="Beaufort for LOL Ja" panose="02020503050000020004" pitchFamily="18" charset="-128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  <a:ea typeface="Beaufort for LOL Ja" panose="02020503050000020004" pitchFamily="18" charset="-128"/>
                                  <a:cs typeface="Beaufort for LOL Ja" panose="02020503050000020004" pitchFamily="18" charset="-128"/>
                                </a:rPr>
                              </m:ctrlPr>
                            </m:dPr>
                            <m:e>
                              <m:r>
                                <a:rPr lang="es-MX" sz="4000" b="0" i="1" smtClean="0">
                                  <a:latin typeface="Cambria Math" panose="02040503050406030204" pitchFamily="18" charset="0"/>
                                  <a:ea typeface="Beaufort for LOL Ja" panose="02020503050000020004" pitchFamily="18" charset="-128"/>
                                  <a:cs typeface="Beaufort for LOL Ja" panose="02020503050000020004" pitchFamily="18" charset="-128"/>
                                </a:rPr>
                                <m:t>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sz="4000" i="1">
                                      <a:latin typeface="Cambria Math" panose="02040503050406030204" pitchFamily="18" charset="0"/>
                                      <a:ea typeface="Beaufort for LOL Ja" panose="02020503050000020004" pitchFamily="18" charset="-128"/>
                                      <a:cs typeface="Beaufort for LOL Ja" panose="02020503050000020004" pitchFamily="18" charset="-128"/>
                                    </a:rPr>
                                  </m:ctrlPr>
                                </m:dPr>
                                <m:e>
                                  <m:r>
                                    <a:rPr lang="es-MX" sz="4000" i="1">
                                      <a:latin typeface="Cambria Math" panose="02040503050406030204" pitchFamily="18" charset="0"/>
                                      <a:ea typeface="Beaufort for LOL Ja" panose="02020503050000020004" pitchFamily="18" charset="-128"/>
                                      <a:cs typeface="Beaufort for LOL Ja" panose="02020503050000020004" pitchFamily="18" charset="-128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s-ES" sz="4000" b="0" i="1" smtClean="0">
                                      <a:latin typeface="Cambria Math" panose="02040503050406030204" pitchFamily="18" charset="0"/>
                                      <a:ea typeface="Beaufort for LOL Ja" panose="02020503050000020004" pitchFamily="18" charset="-128"/>
                                      <a:cs typeface="Beaufort for LOL Ja" panose="02020503050000020004" pitchFamily="18" charset="-128"/>
                                    </a:rPr>
                                  </m:ctrlPr>
                                </m:dPr>
                                <m:e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  <a:ea typeface="Beaufort for LOL Ja" panose="02020503050000020004" pitchFamily="18" charset="-128"/>
                                      <a:cs typeface="Beaufort for LOL Ja" panose="02020503050000020004" pitchFamily="18" charset="-128"/>
                                    </a:rPr>
                                    <m:t>𝑧</m:t>
                                  </m:r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  <a:ea typeface="Beaufort for LOL Ja" panose="02020503050000020004" pitchFamily="18" charset="-128"/>
                                      <a:cs typeface="Beaufort for LOL Ja" panose="02020503050000020004" pitchFamily="18" charset="-128"/>
                                    </a:rPr>
                                    <m:t>−</m:t>
                                  </m:r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  <a:ea typeface="Beaufort for LOL Ja" panose="02020503050000020004" pitchFamily="18" charset="-128"/>
                                      <a:cs typeface="Beaufort for LOL Ja" panose="02020503050000020004" pitchFamily="18" charset="-128"/>
                                    </a:rPr>
                                    <m:t>𝑐𝑡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MX" sz="4000" i="1">
                                          <a:latin typeface="Cambria Math" panose="02040503050406030204" pitchFamily="18" charset="0"/>
                                          <a:ea typeface="Beaufort for LOL Ja" panose="02020503050000020004" pitchFamily="18" charset="-128"/>
                                          <a:cs typeface="Beaufort for LOL Ja" panose="02020503050000020004" pitchFamily="18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4000" b="0" i="1" smtClean="0">
                                          <a:latin typeface="Cambria Math" panose="02040503050406030204" pitchFamily="18" charset="0"/>
                                          <a:ea typeface="Beaufort for LOL Ja" panose="02020503050000020004" pitchFamily="18" charset="-128"/>
                                          <a:cs typeface="Beaufort for LOL Ja" panose="02020503050000020004" pitchFamily="18" charset="-128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ES" sz="40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La </a:t>
                </a:r>
                <a:r>
                  <a:rPr lang="es-ES" sz="4000" dirty="0" err="1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irradiancia</a:t>
                </a: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se obtiene como el valor medio temporal del cuadrado del campo eléctrico total que llega al detector.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El procesamiento posterior consiste en hallar la transformada de Fourier de la señal de </a:t>
                </a:r>
                <a:r>
                  <a:rPr lang="es-ES" sz="4000" dirty="0" err="1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irradiancia</a:t>
                </a: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. A partir de este análisis se identifican los “picos” correspondientes a cada diferencia de camino óptico medida.  </a:t>
                </a:r>
              </a:p>
            </p:txBody>
          </p:sp>
        </mc:Choice>
        <mc:Fallback xmlns="">
          <p:sp>
            <p:nvSpPr>
              <p:cNvPr id="14" name="CuadroTexto 5">
                <a:extLst>
                  <a:ext uri="{FF2B5EF4-FFF2-40B4-BE49-F238E27FC236}">
                    <a16:creationId xmlns:a16="http://schemas.microsoft.com/office/drawing/2014/main" id="{0144466F-4E6B-A71A-F0BB-72AE87D5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3014" y="8692212"/>
                <a:ext cx="13337636" cy="17088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>
            <a:extLst>
              <a:ext uri="{FF2B5EF4-FFF2-40B4-BE49-F238E27FC236}">
                <a16:creationId xmlns:a16="http://schemas.microsoft.com/office/drawing/2014/main" id="{411F3DB0-2919-70B2-ACAA-DBC664FBD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9773" y="16246686"/>
            <a:ext cx="13338000" cy="75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130F2B77-C7A2-8E88-2744-AF090EA28CA6}"/>
                  </a:ext>
                </a:extLst>
              </p:cNvPr>
              <p:cNvSpPr txBox="1"/>
              <p:nvPr/>
            </p:nvSpPr>
            <p:spPr>
              <a:xfrm>
                <a:off x="739775" y="24552874"/>
                <a:ext cx="13337636" cy="6248837"/>
              </a:xfrm>
              <a:prstGeom prst="round2Same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600"/>
                  </a:spcAft>
                </a:pPr>
                <a:r>
                  <a:rPr lang="es-AR" sz="4800" b="1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Simulación y mediciones</a:t>
                </a:r>
                <a:endParaRPr lang="es-ES" sz="48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La simulación parte de la configuración de una </a:t>
                </a:r>
                <a:r>
                  <a:rPr lang="es-ES" sz="4000" b="1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fuente</a:t>
                </a: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que emite luz </a:t>
                </a:r>
                <a:r>
                  <a:rPr lang="es-ES" sz="4000" dirty="0" err="1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policromática</a:t>
                </a: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con una intensidad de campo eléctrico </a:t>
                </a:r>
                <a14:m>
                  <m:oMath xmlns:m="http://schemas.openxmlformats.org/officeDocument/2006/math">
                    <m:r>
                      <a:rPr lang="es-MX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s-MX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MX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definida para cada longitud de onda </a:t>
                </a:r>
                <a14:m>
                  <m:oMath xmlns:m="http://schemas.openxmlformats.org/officeDocument/2006/math">
                    <m:r>
                      <a:rPr lang="es-MX" sz="4000" b="0" i="1" smtClean="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es-MX" sz="4000" b="0" i="1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</m:ctrlPr>
                      </m:dPr>
                      <m:e>
                        <m:r>
                          <a:rPr lang="es-MX" sz="4000" b="0" i="1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dentro de uno rango limitado en este caso por el detector. Asumimos que  </a:t>
                </a:r>
                <a14:m>
                  <m:oMath xmlns:m="http://schemas.openxmlformats.org/officeDocument/2006/math">
                    <m:r>
                      <a:rPr lang="es-MX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s-MX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dPr>
                      <m:e>
                        <m:r>
                          <a:rPr lang="es-MX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es el valor de </a:t>
                </a:r>
                <a:r>
                  <a:rPr lang="es-ES" sz="4000" dirty="0" err="1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irradiancia</a:t>
                </a:r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asociado a cada </a:t>
                </a:r>
                <a14:m>
                  <m:oMath xmlns:m="http://schemas.openxmlformats.org/officeDocument/2006/math">
                    <m:r>
                      <a:rPr lang="es-MX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es-MX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dPr>
                      <m:e>
                        <m:r>
                          <a:rPr lang="es-MX" sz="4000" b="0" i="1" smtClean="0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. Tanto </a:t>
                </a:r>
                <a14:m>
                  <m:oMath xmlns:m="http://schemas.openxmlformats.org/officeDocument/2006/math">
                    <m:r>
                      <a:rPr lang="es-MX" sz="4000" i="1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dPr>
                      <m:e>
                        <m: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como </a:t>
                </a:r>
                <a14:m>
                  <m:oMath xmlns:m="http://schemas.openxmlformats.org/officeDocument/2006/math">
                    <m:r>
                      <a:rPr lang="es-MX" sz="4000" b="0" i="1" smtClean="0">
                        <a:latin typeface="Cambria Math" panose="02040503050406030204" pitchFamily="18" charset="0"/>
                        <a:ea typeface="Beaufort for LOL Ja" panose="02020503050000020004" pitchFamily="18" charset="-128"/>
                        <a:cs typeface="Beaufort for LOL Ja" panose="02020503050000020004" pitchFamily="18" charset="-128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</m:ctrlPr>
                      </m:dPr>
                      <m:e>
                        <m:r>
                          <a:rPr lang="es-MX" sz="4000" i="1">
                            <a:latin typeface="Cambria Math" panose="02040503050406030204" pitchFamily="18" charset="0"/>
                            <a:ea typeface="Beaufort for LOL Ja" panose="02020503050000020004" pitchFamily="18" charset="-128"/>
                            <a:cs typeface="Beaufort for LOL Ja" panose="02020503050000020004" pitchFamily="18" charset="-128"/>
                          </a:rPr>
                          <m:t>𝑖</m:t>
                        </m:r>
                      </m:e>
                    </m:d>
                  </m:oMath>
                </a14:m>
                <a:r>
                  <a:rPr lang="es-ES" sz="40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se obtienen de la medición realizada tomando la reflexión en el espejo, sin interferencia.</a:t>
                </a: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130F2B77-C7A2-8E88-2744-AF090EA28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5" y="24552874"/>
                <a:ext cx="13337636" cy="6248837"/>
              </a:xfrm>
              <a:prstGeom prst="round2SameRect">
                <a:avLst/>
              </a:prstGeom>
              <a:blipFill>
                <a:blip r:embed="rId7"/>
                <a:stretch>
                  <a:fillRect b="-2794"/>
                </a:stretch>
              </a:blipFill>
              <a:ln w="762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B8E183F-0942-8199-CCB7-F2EF264D9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014" y="1403397"/>
            <a:ext cx="11578596" cy="2673565"/>
          </a:xfrm>
          <a:prstGeom prst="rect">
            <a:avLst/>
          </a:prstGeom>
        </p:spPr>
      </p:pic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40235734-EFD3-427F-0899-A12EB37D01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/>
          <a:stretch/>
        </p:blipFill>
        <p:spPr>
          <a:xfrm>
            <a:off x="14723014" y="32329119"/>
            <a:ext cx="13337636" cy="4648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C7211E-82C8-E076-0991-6611C10590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/>
          <a:stretch/>
        </p:blipFill>
        <p:spPr>
          <a:xfrm>
            <a:off x="739775" y="32329119"/>
            <a:ext cx="13337635" cy="4648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99E3ED-EB5C-6754-4F79-3F9DC989B5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87"/>
          <a:stretch/>
        </p:blipFill>
        <p:spPr>
          <a:xfrm>
            <a:off x="739774" y="37226273"/>
            <a:ext cx="13337635" cy="5310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3D2B66-41C3-FB6A-9B1E-C599F3308F0A}"/>
              </a:ext>
            </a:extLst>
          </p:cNvPr>
          <p:cNvSpPr txBox="1"/>
          <p:nvPr/>
        </p:nvSpPr>
        <p:spPr>
          <a:xfrm>
            <a:off x="13944600" y="192024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A25DD5D-0AB0-B0F7-C230-F16D39C3F742}"/>
                  </a:ext>
                </a:extLst>
              </p:cNvPr>
              <p:cNvSpPr/>
              <p:nvPr/>
            </p:nvSpPr>
            <p:spPr>
              <a:xfrm>
                <a:off x="17190169" y="32832550"/>
                <a:ext cx="1099016" cy="100686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  <m:t>𝑎𝑐</m:t>
                          </m:r>
                        </m:sub>
                      </m:sSub>
                    </m:oMath>
                  </m:oMathPara>
                </a14:m>
                <a:endParaRPr lang="es-AR" sz="36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A25DD5D-0AB0-B0F7-C230-F16D39C3F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0169" y="32832550"/>
                <a:ext cx="1099016" cy="10068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42ECDEE-A1E3-8F58-4072-94BE304FB009}"/>
              </a:ext>
            </a:extLst>
          </p:cNvPr>
          <p:cNvSpPr txBox="1"/>
          <p:nvPr/>
        </p:nvSpPr>
        <p:spPr>
          <a:xfrm>
            <a:off x="739774" y="31228845"/>
            <a:ext cx="132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Señal de interferencia</a:t>
            </a:r>
            <a:endParaRPr lang="es-AR" sz="4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B8F4A8-9504-143F-2202-608A16F7D73A}"/>
              </a:ext>
            </a:extLst>
          </p:cNvPr>
          <p:cNvSpPr txBox="1"/>
          <p:nvPr/>
        </p:nvSpPr>
        <p:spPr>
          <a:xfrm>
            <a:off x="14855824" y="31228905"/>
            <a:ext cx="132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Señal de interferencia procesada</a:t>
            </a:r>
            <a:endParaRPr lang="es-AR" sz="4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37B45E1-9EBE-613A-2A38-AED083F030E1}"/>
                  </a:ext>
                </a:extLst>
              </p:cNvPr>
              <p:cNvSpPr/>
              <p:nvPr/>
            </p:nvSpPr>
            <p:spPr>
              <a:xfrm>
                <a:off x="19962804" y="32548203"/>
                <a:ext cx="1099016" cy="100686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s-AR" sz="36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37B45E1-9EBE-613A-2A38-AED083F03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804" y="32548203"/>
                <a:ext cx="1099016" cy="100686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DA4EECF-E4B4-1449-6BDD-A48C724A980B}"/>
                  </a:ext>
                </a:extLst>
              </p:cNvPr>
              <p:cNvSpPr/>
              <p:nvPr/>
            </p:nvSpPr>
            <p:spPr>
              <a:xfrm>
                <a:off x="22523124" y="34149922"/>
                <a:ext cx="1099016" cy="100686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s-MX" sz="3600" b="0" i="1" smtClean="0">
                              <a:latin typeface="Cambria Math" panose="02040503050406030204" pitchFamily="18" charset="0"/>
                              <a:ea typeface="Nirmala UI" panose="020B0502040204020203" pitchFamily="34" charset="0"/>
                              <a:cs typeface="Nirmala UI" panose="020B0502040204020203" pitchFamily="34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s-AR" sz="36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DA4EECF-E4B4-1449-6BDD-A48C724A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124" y="34149922"/>
                <a:ext cx="1099016" cy="100686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adroTexto 5">
            <a:extLst>
              <a:ext uri="{FF2B5EF4-FFF2-40B4-BE49-F238E27FC236}">
                <a16:creationId xmlns:a16="http://schemas.microsoft.com/office/drawing/2014/main" id="{ACEA2AD6-6E56-CBB2-D190-AF62BD24F609}"/>
              </a:ext>
            </a:extLst>
          </p:cNvPr>
          <p:cNvSpPr txBox="1"/>
          <p:nvPr/>
        </p:nvSpPr>
        <p:spPr>
          <a:xfrm>
            <a:off x="14722652" y="26208242"/>
            <a:ext cx="13337636" cy="45516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es-ES" sz="4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Resultados y conclusión</a:t>
            </a:r>
          </a:p>
          <a:p>
            <a:pPr algn="just">
              <a:spcAft>
                <a:spcPts val="800"/>
              </a:spcAft>
            </a:pPr>
            <a:r>
              <a:rPr lang="es-E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En la siguiente figura se comparan los resultados obtenidos en la medición y en la simulación. Se indican los picos asociados a la diferencia de camino óptico entre cada una de las reflexiones: </a:t>
            </a:r>
            <a:r>
              <a:rPr lang="es-E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ac</a:t>
            </a:r>
            <a:r>
              <a:rPr lang="es-E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– ab –</a:t>
            </a:r>
            <a:r>
              <a:rPr lang="es-E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bc</a:t>
            </a:r>
            <a:r>
              <a:rPr lang="es-E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(indicadas en el esquema experimental)</a:t>
            </a: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7FB8F4A8-9504-143F-2202-608A16F7D73A}"/>
              </a:ext>
            </a:extLst>
          </p:cNvPr>
          <p:cNvSpPr txBox="1"/>
          <p:nvPr/>
        </p:nvSpPr>
        <p:spPr>
          <a:xfrm>
            <a:off x="15073176" y="37049454"/>
            <a:ext cx="1320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Diferencia de camino óptico (OPD) (en mm)</a:t>
            </a:r>
            <a:endParaRPr lang="es-AR" sz="3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7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535</TotalTime>
  <Words>452</Words>
  <Application>Microsoft Office PowerPoint</Application>
  <PresentationFormat>Personalizado</PresentationFormat>
  <Paragraphs>28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Nirmala UI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NANOESTRUCTURADOS PARA LA DETECCIÓN ÓPTICA DE ESPECIES QUÍMICAS Y BIOLÓGICAS, Y SU USO COMO HERRAMIENTAS DE DIAGNÓSTICO DE TUBERCULOSIS RESISTENTE A PIRAZINAMIDA</dc:title>
  <dc:creator>Gaston Magi</dc:creator>
  <cp:lastModifiedBy>TABLA Pablo Manuel</cp:lastModifiedBy>
  <cp:revision>140</cp:revision>
  <dcterms:created xsi:type="dcterms:W3CDTF">2017-11-21T19:07:59Z</dcterms:created>
  <dcterms:modified xsi:type="dcterms:W3CDTF">2025-05-10T16:25:05Z</dcterms:modified>
</cp:coreProperties>
</file>