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4"/>
  </p:sldMasterIdLst>
  <p:sldIdLst>
    <p:sldId id="256" r:id="rId5"/>
    <p:sldId id="269" r:id="rId6"/>
    <p:sldId id="265" r:id="rId7"/>
    <p:sldId id="266" r:id="rId8"/>
    <p:sldId id="267" r:id="rId9"/>
    <p:sldId id="270" r:id="rId10"/>
    <p:sldId id="259" r:id="rId11"/>
    <p:sldId id="271" r:id="rId12"/>
    <p:sldId id="272" r:id="rId13"/>
    <p:sldId id="273" r:id="rId14"/>
    <p:sldId id="264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003A8F-A0CD-40FF-BF15-9B8868E970C1}" v="3" dt="2021-03-18T23:20:40.9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70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o Edelmiro" userId="6cdfc21a-8ba1-4883-8241-d591d132d3bb" providerId="ADAL" clId="{78003A8F-A0CD-40FF-BF15-9B8868E970C1}"/>
    <pc:docChg chg="custSel delSld modSld">
      <pc:chgData name="Mario Edelmiro" userId="6cdfc21a-8ba1-4883-8241-d591d132d3bb" providerId="ADAL" clId="{78003A8F-A0CD-40FF-BF15-9B8868E970C1}" dt="2021-03-18T23:26:26.410" v="868" actId="1076"/>
      <pc:docMkLst>
        <pc:docMk/>
      </pc:docMkLst>
      <pc:sldChg chg="modSp mod">
        <pc:chgData name="Mario Edelmiro" userId="6cdfc21a-8ba1-4883-8241-d591d132d3bb" providerId="ADAL" clId="{78003A8F-A0CD-40FF-BF15-9B8868E970C1}" dt="2021-03-18T23:00:53.420" v="37" actId="20577"/>
        <pc:sldMkLst>
          <pc:docMk/>
          <pc:sldMk cId="1360185150" sldId="256"/>
        </pc:sldMkLst>
        <pc:spChg chg="mod">
          <ac:chgData name="Mario Edelmiro" userId="6cdfc21a-8ba1-4883-8241-d591d132d3bb" providerId="ADAL" clId="{78003A8F-A0CD-40FF-BF15-9B8868E970C1}" dt="2021-03-18T23:00:53.420" v="37" actId="20577"/>
          <ac:spMkLst>
            <pc:docMk/>
            <pc:sldMk cId="1360185150" sldId="256"/>
            <ac:spMk id="2" creationId="{57CA94F2-A00C-44B9-A975-C3B885A393C9}"/>
          </ac:spMkLst>
        </pc:spChg>
      </pc:sldChg>
      <pc:sldChg chg="del">
        <pc:chgData name="Mario Edelmiro" userId="6cdfc21a-8ba1-4883-8241-d591d132d3bb" providerId="ADAL" clId="{78003A8F-A0CD-40FF-BF15-9B8868E970C1}" dt="2021-03-18T23:01:51.198" v="38" actId="47"/>
        <pc:sldMkLst>
          <pc:docMk/>
          <pc:sldMk cId="1506916062" sldId="258"/>
        </pc:sldMkLst>
      </pc:sldChg>
      <pc:sldChg chg="modSp mod">
        <pc:chgData name="Mario Edelmiro" userId="6cdfc21a-8ba1-4883-8241-d591d132d3bb" providerId="ADAL" clId="{78003A8F-A0CD-40FF-BF15-9B8868E970C1}" dt="2021-03-18T23:02:40.450" v="44" actId="11"/>
        <pc:sldMkLst>
          <pc:docMk/>
          <pc:sldMk cId="3083014186" sldId="259"/>
        </pc:sldMkLst>
        <pc:spChg chg="mod">
          <ac:chgData name="Mario Edelmiro" userId="6cdfc21a-8ba1-4883-8241-d591d132d3bb" providerId="ADAL" clId="{78003A8F-A0CD-40FF-BF15-9B8868E970C1}" dt="2021-03-18T23:02:40.450" v="44" actId="11"/>
          <ac:spMkLst>
            <pc:docMk/>
            <pc:sldMk cId="3083014186" sldId="259"/>
            <ac:spMk id="3" creationId="{513F3BE4-474C-45A2-B181-31318EAA2458}"/>
          </ac:spMkLst>
        </pc:spChg>
      </pc:sldChg>
      <pc:sldChg chg="modSp mod">
        <pc:chgData name="Mario Edelmiro" userId="6cdfc21a-8ba1-4883-8241-d591d132d3bb" providerId="ADAL" clId="{78003A8F-A0CD-40FF-BF15-9B8868E970C1}" dt="2021-03-18T23:03:05.949" v="48" actId="20577"/>
        <pc:sldMkLst>
          <pc:docMk/>
          <pc:sldMk cId="22563148" sldId="260"/>
        </pc:sldMkLst>
        <pc:spChg chg="mod">
          <ac:chgData name="Mario Edelmiro" userId="6cdfc21a-8ba1-4883-8241-d591d132d3bb" providerId="ADAL" clId="{78003A8F-A0CD-40FF-BF15-9B8868E970C1}" dt="2021-03-18T23:03:05.949" v="48" actId="20577"/>
          <ac:spMkLst>
            <pc:docMk/>
            <pc:sldMk cId="22563148" sldId="260"/>
            <ac:spMk id="7" creationId="{62327004-D3C2-4012-9C53-5D268A55EE9D}"/>
          </ac:spMkLst>
        </pc:spChg>
      </pc:sldChg>
      <pc:sldChg chg="addSp modSp mod">
        <pc:chgData name="Mario Edelmiro" userId="6cdfc21a-8ba1-4883-8241-d591d132d3bb" providerId="ADAL" clId="{78003A8F-A0CD-40FF-BF15-9B8868E970C1}" dt="2021-03-18T23:15:56.510" v="293" actId="6549"/>
        <pc:sldMkLst>
          <pc:docMk/>
          <pc:sldMk cId="1149109126" sldId="261"/>
        </pc:sldMkLst>
        <pc:spChg chg="mod">
          <ac:chgData name="Mario Edelmiro" userId="6cdfc21a-8ba1-4883-8241-d591d132d3bb" providerId="ADAL" clId="{78003A8F-A0CD-40FF-BF15-9B8868E970C1}" dt="2021-03-18T23:15:56.510" v="293" actId="6549"/>
          <ac:spMkLst>
            <pc:docMk/>
            <pc:sldMk cId="1149109126" sldId="261"/>
            <ac:spMk id="2" creationId="{8E700FED-3841-4F4C-8BE3-3CACFCCFEFB8}"/>
          </ac:spMkLst>
        </pc:spChg>
        <pc:spChg chg="add mod">
          <ac:chgData name="Mario Edelmiro" userId="6cdfc21a-8ba1-4883-8241-d591d132d3bb" providerId="ADAL" clId="{78003A8F-A0CD-40FF-BF15-9B8868E970C1}" dt="2021-03-18T23:12:20.106" v="200" actId="208"/>
          <ac:spMkLst>
            <pc:docMk/>
            <pc:sldMk cId="1149109126" sldId="261"/>
            <ac:spMk id="3" creationId="{4F5B225D-45FE-4E50-9822-281045629F20}"/>
          </ac:spMkLst>
        </pc:spChg>
      </pc:sldChg>
      <pc:sldChg chg="addSp delSp modSp mod">
        <pc:chgData name="Mario Edelmiro" userId="6cdfc21a-8ba1-4883-8241-d591d132d3bb" providerId="ADAL" clId="{78003A8F-A0CD-40FF-BF15-9B8868E970C1}" dt="2021-03-18T23:23:00.977" v="622" actId="14100"/>
        <pc:sldMkLst>
          <pc:docMk/>
          <pc:sldMk cId="2665742455" sldId="262"/>
        </pc:sldMkLst>
        <pc:spChg chg="add del mod">
          <ac:chgData name="Mario Edelmiro" userId="6cdfc21a-8ba1-4883-8241-d591d132d3bb" providerId="ADAL" clId="{78003A8F-A0CD-40FF-BF15-9B8868E970C1}" dt="2021-03-18T23:19:43.236" v="590" actId="478"/>
          <ac:spMkLst>
            <pc:docMk/>
            <pc:sldMk cId="2665742455" sldId="262"/>
            <ac:spMk id="3" creationId="{8A42DCF2-244E-4C2A-9343-5B5DE46ED491}"/>
          </ac:spMkLst>
        </pc:spChg>
        <pc:spChg chg="add del mod">
          <ac:chgData name="Mario Edelmiro" userId="6cdfc21a-8ba1-4883-8241-d591d132d3bb" providerId="ADAL" clId="{78003A8F-A0CD-40FF-BF15-9B8868E970C1}" dt="2021-03-18T23:12:46.064" v="203"/>
          <ac:spMkLst>
            <pc:docMk/>
            <pc:sldMk cId="2665742455" sldId="262"/>
            <ac:spMk id="4" creationId="{4E7AA23A-9F9F-45A9-9407-366A1B9E8940}"/>
          </ac:spMkLst>
        </pc:spChg>
        <pc:spChg chg="add mod">
          <ac:chgData name="Mario Edelmiro" userId="6cdfc21a-8ba1-4883-8241-d591d132d3bb" providerId="ADAL" clId="{78003A8F-A0CD-40FF-BF15-9B8868E970C1}" dt="2021-03-18T23:21:17.452" v="610" actId="20577"/>
          <ac:spMkLst>
            <pc:docMk/>
            <pc:sldMk cId="2665742455" sldId="262"/>
            <ac:spMk id="6" creationId="{5914DD46-BB5E-48BC-AB5E-BC3468C46841}"/>
          </ac:spMkLst>
        </pc:spChg>
        <pc:spChg chg="add mod">
          <ac:chgData name="Mario Edelmiro" userId="6cdfc21a-8ba1-4883-8241-d591d132d3bb" providerId="ADAL" clId="{78003A8F-A0CD-40FF-BF15-9B8868E970C1}" dt="2021-03-18T23:22:42.433" v="618" actId="14100"/>
          <ac:spMkLst>
            <pc:docMk/>
            <pc:sldMk cId="2665742455" sldId="262"/>
            <ac:spMk id="9" creationId="{0E03354C-BC08-4CDD-850D-1C8197A8B895}"/>
          </ac:spMkLst>
        </pc:spChg>
        <pc:spChg chg="add mod">
          <ac:chgData name="Mario Edelmiro" userId="6cdfc21a-8ba1-4883-8241-d591d132d3bb" providerId="ADAL" clId="{78003A8F-A0CD-40FF-BF15-9B8868E970C1}" dt="2021-03-18T23:23:00.977" v="622" actId="14100"/>
          <ac:spMkLst>
            <pc:docMk/>
            <pc:sldMk cId="2665742455" sldId="262"/>
            <ac:spMk id="10" creationId="{347A3383-809B-49DF-95B7-C26F830D4163}"/>
          </ac:spMkLst>
        </pc:spChg>
        <pc:picChg chg="del">
          <ac:chgData name="Mario Edelmiro" userId="6cdfc21a-8ba1-4883-8241-d591d132d3bb" providerId="ADAL" clId="{78003A8F-A0CD-40FF-BF15-9B8868E970C1}" dt="2021-03-18T23:08:40.033" v="196" actId="478"/>
          <ac:picMkLst>
            <pc:docMk/>
            <pc:sldMk cId="2665742455" sldId="262"/>
            <ac:picMk id="5" creationId="{978CE88A-B242-4301-84EF-B79613AFCAB1}"/>
          </ac:picMkLst>
        </pc:picChg>
        <pc:picChg chg="add mod">
          <ac:chgData name="Mario Edelmiro" userId="6cdfc21a-8ba1-4883-8241-d591d132d3bb" providerId="ADAL" clId="{78003A8F-A0CD-40FF-BF15-9B8868E970C1}" dt="2021-03-18T23:22:45.489" v="619" actId="1076"/>
          <ac:picMkLst>
            <pc:docMk/>
            <pc:sldMk cId="2665742455" sldId="262"/>
            <ac:picMk id="8" creationId="{7AC3890A-6114-434C-A6AE-E80BD9ACB7C1}"/>
          </ac:picMkLst>
        </pc:picChg>
      </pc:sldChg>
      <pc:sldChg chg="addSp delSp modSp mod">
        <pc:chgData name="Mario Edelmiro" userId="6cdfc21a-8ba1-4883-8241-d591d132d3bb" providerId="ADAL" clId="{78003A8F-A0CD-40FF-BF15-9B8868E970C1}" dt="2021-03-18T23:26:26.410" v="868" actId="1076"/>
        <pc:sldMkLst>
          <pc:docMk/>
          <pc:sldMk cId="48175962" sldId="263"/>
        </pc:sldMkLst>
        <pc:spChg chg="mod">
          <ac:chgData name="Mario Edelmiro" userId="6cdfc21a-8ba1-4883-8241-d591d132d3bb" providerId="ADAL" clId="{78003A8F-A0CD-40FF-BF15-9B8868E970C1}" dt="2021-03-18T23:26:05.826" v="862" actId="20577"/>
          <ac:spMkLst>
            <pc:docMk/>
            <pc:sldMk cId="48175962" sldId="263"/>
            <ac:spMk id="3" creationId="{FDDF8322-BD8E-4374-9F0F-C8B3EB8A4059}"/>
          </ac:spMkLst>
        </pc:spChg>
        <pc:spChg chg="mod">
          <ac:chgData name="Mario Edelmiro" userId="6cdfc21a-8ba1-4883-8241-d591d132d3bb" providerId="ADAL" clId="{78003A8F-A0CD-40FF-BF15-9B8868E970C1}" dt="2021-03-18T23:24:44.233" v="859" actId="1076"/>
          <ac:spMkLst>
            <pc:docMk/>
            <pc:sldMk cId="48175962" sldId="263"/>
            <ac:spMk id="7" creationId="{3743FC63-B7BB-4ED0-AE56-A565116C9067}"/>
          </ac:spMkLst>
        </pc:spChg>
        <pc:picChg chg="add mod">
          <ac:chgData name="Mario Edelmiro" userId="6cdfc21a-8ba1-4883-8241-d591d132d3bb" providerId="ADAL" clId="{78003A8F-A0CD-40FF-BF15-9B8868E970C1}" dt="2021-03-18T23:26:26.410" v="868" actId="1076"/>
          <ac:picMkLst>
            <pc:docMk/>
            <pc:sldMk cId="48175962" sldId="263"/>
            <ac:picMk id="4" creationId="{FEFB8026-56CF-494D-89E8-B5CFA1EA3AC1}"/>
          </ac:picMkLst>
        </pc:picChg>
        <pc:picChg chg="del">
          <ac:chgData name="Mario Edelmiro" userId="6cdfc21a-8ba1-4883-8241-d591d132d3bb" providerId="ADAL" clId="{78003A8F-A0CD-40FF-BF15-9B8868E970C1}" dt="2021-03-18T23:24:53.196" v="860" actId="478"/>
          <ac:picMkLst>
            <pc:docMk/>
            <pc:sldMk cId="48175962" sldId="263"/>
            <ac:picMk id="5" creationId="{E87CAC14-1829-4945-982B-A10F68E7F81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F3058-8287-4C84-B0C8-A9B67BC576DA}" type="datetimeFigureOut">
              <a:rPr lang="es-AR" smtClean="0"/>
              <a:t>1/3/2023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8D219-FB6E-4FEC-A2EE-184E87EDE9C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26636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F3058-8287-4C84-B0C8-A9B67BC576DA}" type="datetimeFigureOut">
              <a:rPr lang="es-AR" smtClean="0"/>
              <a:t>1/3/2023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8D219-FB6E-4FEC-A2EE-184E87EDE9C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04086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F3058-8287-4C84-B0C8-A9B67BC576DA}" type="datetimeFigureOut">
              <a:rPr lang="es-AR" smtClean="0"/>
              <a:t>1/3/2023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8D219-FB6E-4FEC-A2EE-184E87EDE9C6}" type="slidenum">
              <a:rPr lang="es-AR" smtClean="0"/>
              <a:t>‹Nº›</a:t>
            </a:fld>
            <a:endParaRPr lang="es-A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029613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F3058-8287-4C84-B0C8-A9B67BC576DA}" type="datetimeFigureOut">
              <a:rPr lang="es-AR" smtClean="0"/>
              <a:t>1/3/2023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8D219-FB6E-4FEC-A2EE-184E87EDE9C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706827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F3058-8287-4C84-B0C8-A9B67BC576DA}" type="datetimeFigureOut">
              <a:rPr lang="es-AR" smtClean="0"/>
              <a:t>1/3/2023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8D219-FB6E-4FEC-A2EE-184E87EDE9C6}" type="slidenum">
              <a:rPr lang="es-AR" smtClean="0"/>
              <a:t>‹Nº›</a:t>
            </a:fld>
            <a:endParaRPr lang="es-A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376377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F3058-8287-4C84-B0C8-A9B67BC576DA}" type="datetimeFigureOut">
              <a:rPr lang="es-AR" smtClean="0"/>
              <a:t>1/3/2023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8D219-FB6E-4FEC-A2EE-184E87EDE9C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253141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F3058-8287-4C84-B0C8-A9B67BC576DA}" type="datetimeFigureOut">
              <a:rPr lang="es-AR" smtClean="0"/>
              <a:t>1/3/2023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8D219-FB6E-4FEC-A2EE-184E87EDE9C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292969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F3058-8287-4C84-B0C8-A9B67BC576DA}" type="datetimeFigureOut">
              <a:rPr lang="es-AR" smtClean="0"/>
              <a:t>1/3/2023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8D219-FB6E-4FEC-A2EE-184E87EDE9C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94731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F3058-8287-4C84-B0C8-A9B67BC576DA}" type="datetimeFigureOut">
              <a:rPr lang="es-AR" smtClean="0"/>
              <a:t>1/3/2023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8D219-FB6E-4FEC-A2EE-184E87EDE9C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81323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F3058-8287-4C84-B0C8-A9B67BC576DA}" type="datetimeFigureOut">
              <a:rPr lang="es-AR" smtClean="0"/>
              <a:t>1/3/2023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8D219-FB6E-4FEC-A2EE-184E87EDE9C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02847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F3058-8287-4C84-B0C8-A9B67BC576DA}" type="datetimeFigureOut">
              <a:rPr lang="es-AR" smtClean="0"/>
              <a:t>1/3/2023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8D219-FB6E-4FEC-A2EE-184E87EDE9C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370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F3058-8287-4C84-B0C8-A9B67BC576DA}" type="datetimeFigureOut">
              <a:rPr lang="es-AR" smtClean="0"/>
              <a:t>1/3/2023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8D219-FB6E-4FEC-A2EE-184E87EDE9C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5202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F3058-8287-4C84-B0C8-A9B67BC576DA}" type="datetimeFigureOut">
              <a:rPr lang="es-AR" smtClean="0"/>
              <a:t>1/3/2023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8D219-FB6E-4FEC-A2EE-184E87EDE9C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77437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F3058-8287-4C84-B0C8-A9B67BC576DA}" type="datetimeFigureOut">
              <a:rPr lang="es-AR" smtClean="0"/>
              <a:t>1/3/2023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8D219-FB6E-4FEC-A2EE-184E87EDE9C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71630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F3058-8287-4C84-B0C8-A9B67BC576DA}" type="datetimeFigureOut">
              <a:rPr lang="es-AR" smtClean="0"/>
              <a:t>1/3/2023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8D219-FB6E-4FEC-A2EE-184E87EDE9C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95283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8D219-FB6E-4FEC-A2EE-184E87EDE9C6}" type="slidenum">
              <a:rPr lang="es-AR" smtClean="0"/>
              <a:t>‹Nº›</a:t>
            </a:fld>
            <a:endParaRPr lang="es-A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F3058-8287-4C84-B0C8-A9B67BC576DA}" type="datetimeFigureOut">
              <a:rPr lang="es-AR" smtClean="0"/>
              <a:t>1/3/2023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5038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BF3058-8287-4C84-B0C8-A9B67BC576DA}" type="datetimeFigureOut">
              <a:rPr lang="es-AR" smtClean="0"/>
              <a:t>1/3/2023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AF8D219-FB6E-4FEC-A2EE-184E87EDE9C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12140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cvgdelta@frd.utn.edu.ar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frd.utn.edu.ar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frd.cvg.utn.edu.ar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CA94F2-A00C-44B9-A975-C3B885A393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627" y="300446"/>
            <a:ext cx="10789920" cy="2692300"/>
          </a:xfrm>
        </p:spPr>
        <p:txBody>
          <a:bodyPr/>
          <a:lstStyle/>
          <a:p>
            <a:pPr algn="ctr"/>
            <a:r>
              <a:rPr lang="es-ES" b="1" dirty="0">
                <a:solidFill>
                  <a:srgbClr val="0070C0"/>
                </a:solidFill>
              </a:rPr>
              <a:t>TUTORIAL PARA LA INSCRIPCIÓN  A LAS MATERIAS EN FRD</a:t>
            </a:r>
            <a:endParaRPr lang="es-AR" b="1" dirty="0">
              <a:solidFill>
                <a:srgbClr val="0070C0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13A03D9-ECD3-4454-98C0-2F8F6907D6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05833" y="5853508"/>
            <a:ext cx="7766936" cy="783266"/>
          </a:xfrm>
        </p:spPr>
        <p:txBody>
          <a:bodyPr>
            <a:normAutofit/>
          </a:bodyPr>
          <a:lstStyle/>
          <a:p>
            <a:r>
              <a:rPr lang="es-ES" dirty="0"/>
              <a:t>SECRETARÍA ACADÉMICA</a:t>
            </a:r>
            <a:endParaRPr lang="es-AR" dirty="0"/>
          </a:p>
          <a:p>
            <a:r>
              <a:rPr lang="es-ES" dirty="0"/>
              <a:t>SECRETARÍA DE PLANEAMIENTO Y GESTION INSTITUCIONAL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3301781" y="3961462"/>
            <a:ext cx="4447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5400" dirty="0">
                <a:solidFill>
                  <a:srgbClr val="00B0F0"/>
                </a:solidFill>
              </a:rPr>
              <a:t>INGENIERÍAS</a:t>
            </a:r>
          </a:p>
        </p:txBody>
      </p:sp>
    </p:spTree>
    <p:extLst>
      <p:ext uri="{BB962C8B-B14F-4D97-AF65-F5344CB8AC3E}">
        <p14:creationId xmlns:p14="http://schemas.microsoft.com/office/powerpoint/2010/main" val="13601851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457200"/>
            <a:ext cx="10354460" cy="5869857"/>
          </a:xfrm>
        </p:spPr>
        <p:txBody>
          <a:bodyPr/>
          <a:lstStyle/>
          <a:p>
            <a:r>
              <a:rPr lang="es-ES" dirty="0"/>
              <a:t>LA PRIMERA VEZ QUE INGRESO PIDE CLAVE DE MATRICULACIÓN, QUE SE ENCUENTRA EN EL ARCHIVO YA DESCARGADO</a:t>
            </a:r>
          </a:p>
          <a:p>
            <a:r>
              <a:rPr lang="es-ES" dirty="0"/>
              <a:t>DAMOS CLICK EN                               </a:t>
            </a:r>
            <a:r>
              <a:rPr lang="es-ES" dirty="0">
                <a:solidFill>
                  <a:srgbClr val="C00000"/>
                </a:solidFill>
              </a:rPr>
              <a:t>(no dar ENTER ya que produce error)</a:t>
            </a:r>
          </a:p>
          <a:p>
            <a:r>
              <a:rPr lang="es-ES" dirty="0"/>
              <a:t>INTRODUCIMOS LA CLAVE DE MATRICULACION CORRESPONDIENTE</a:t>
            </a:r>
          </a:p>
          <a:p>
            <a:r>
              <a:rPr lang="es-ES" dirty="0">
                <a:solidFill>
                  <a:schemeClr val="tx1"/>
                </a:solidFill>
              </a:rPr>
              <a:t>SI LA CLAVE ES CORRECTA SE INGRESA A LA MATERIA CORRESPONDIENTE</a:t>
            </a:r>
            <a:endParaRPr lang="es-AR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743FC63-B7BB-4ED0-AE56-A565116C9067}"/>
              </a:ext>
            </a:extLst>
          </p:cNvPr>
          <p:cNvSpPr txBox="1"/>
          <p:nvPr/>
        </p:nvSpPr>
        <p:spPr>
          <a:xfrm>
            <a:off x="2959238" y="1115137"/>
            <a:ext cx="181924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MATRICULARME</a:t>
            </a:r>
            <a:endParaRPr lang="es-AR" dirty="0">
              <a:solidFill>
                <a:schemeClr val="bg1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0958" y="2578510"/>
            <a:ext cx="8557751" cy="388988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347956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F5F178E-C2C4-49CA-957A-C67DD9EE88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1659" y="3429000"/>
            <a:ext cx="8889320" cy="1620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/>
              <a:t>CONSULTAS O DUDAS A:	CAMPUS VIRTUAL  </a:t>
            </a:r>
            <a:r>
              <a:rPr lang="es-ES" dirty="0">
                <a:hlinkClick r:id="rId2"/>
              </a:rPr>
              <a:t>cvgdelta@frd.utn.edu.ar</a:t>
            </a:r>
            <a:endParaRPr lang="es-ES" dirty="0"/>
          </a:p>
          <a:p>
            <a:pPr marL="0" indent="0">
              <a:buNone/>
            </a:pPr>
            <a:r>
              <a:rPr lang="es-ES" dirty="0"/>
              <a:t>						SYSACAD			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consultalegajo@frd.utn.edu.ar</a:t>
            </a:r>
          </a:p>
          <a:p>
            <a:pPr marL="0" indent="0">
              <a:buNone/>
            </a:pPr>
            <a:endParaRPr lang="es-ES" dirty="0"/>
          </a:p>
          <a:p>
            <a:endParaRPr lang="es-ES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739385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381066" cy="806245"/>
          </a:xfrm>
        </p:spPr>
        <p:txBody>
          <a:bodyPr>
            <a:noAutofit/>
          </a:bodyPr>
          <a:lstStyle/>
          <a:p>
            <a:r>
              <a:rPr lang="es-AR" b="1" dirty="0"/>
              <a:t>INSCRIPCIÓN AL CURSADO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1637071"/>
            <a:ext cx="8596668" cy="4404291"/>
          </a:xfrm>
        </p:spPr>
        <p:txBody>
          <a:bodyPr/>
          <a:lstStyle/>
          <a:p>
            <a:r>
              <a:rPr lang="es-AR" sz="2400" b="1" dirty="0">
                <a:solidFill>
                  <a:srgbClr val="00B0F0"/>
                </a:solidFill>
              </a:rPr>
              <a:t>LA INSCRIPCIÓN AL CURSADO SE REALIZA EN DOS FASES </a:t>
            </a:r>
          </a:p>
          <a:p>
            <a:endParaRPr lang="es-AR" dirty="0"/>
          </a:p>
          <a:p>
            <a:pPr>
              <a:buFont typeface="+mj-lt"/>
              <a:buAutoNum type="arabicPeriod"/>
            </a:pPr>
            <a:r>
              <a:rPr lang="es-AR" dirty="0">
                <a:solidFill>
                  <a:srgbClr val="00B0F0"/>
                </a:solidFill>
              </a:rPr>
              <a:t>INSCRIPCIÓN ADMINISTRATIVA PARA EL CURSADO DE LAS MATERIAS EN EL SISTEMA DE AUTOGESTIÓN (SYSACAD)</a:t>
            </a:r>
          </a:p>
          <a:p>
            <a:pPr>
              <a:buFont typeface="+mj-lt"/>
              <a:buAutoNum type="arabicPeriod"/>
            </a:pPr>
            <a:endParaRPr lang="es-AR" dirty="0">
              <a:solidFill>
                <a:srgbClr val="00B0F0"/>
              </a:solidFill>
            </a:endParaRPr>
          </a:p>
          <a:p>
            <a:pPr>
              <a:buFont typeface="+mj-lt"/>
              <a:buAutoNum type="arabicPeriod"/>
            </a:pPr>
            <a:r>
              <a:rPr lang="es-AR" dirty="0">
                <a:solidFill>
                  <a:srgbClr val="00B0F0"/>
                </a:solidFill>
              </a:rPr>
              <a:t>MATRICULACIÓN EN LAS MATERIAS EN EL CAMPUS VIRTUAL (CVG) </a:t>
            </a:r>
          </a:p>
          <a:p>
            <a:pPr>
              <a:buFont typeface="+mj-lt"/>
              <a:buAutoNum type="arabicPeriod"/>
            </a:pPr>
            <a:endParaRPr lang="es-AR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s-AR" dirty="0">
                <a:solidFill>
                  <a:srgbClr val="00B0F0"/>
                </a:solidFill>
              </a:rPr>
              <a:t>NOTA: TODA INSCRIPCIÓN QUE NO CUMPLA CON LOS PASOS ESTABLECIDOS NO SERÁ VÁLIDA Y NO SE ADMITIRÁ NINGUNA EXCEPCIÓN</a:t>
            </a:r>
          </a:p>
        </p:txBody>
      </p:sp>
    </p:spTree>
    <p:extLst>
      <p:ext uri="{BB962C8B-B14F-4D97-AF65-F5344CB8AC3E}">
        <p14:creationId xmlns:p14="http://schemas.microsoft.com/office/powerpoint/2010/main" val="1215009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1359722" y="709683"/>
            <a:ext cx="9708612" cy="5413565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s-AR" sz="2800" b="1" dirty="0"/>
              <a:t>INSCRIPCIÓN ADMINISTRATIVA </a:t>
            </a:r>
          </a:p>
          <a:p>
            <a:pPr marL="0" indent="0">
              <a:buNone/>
            </a:pPr>
            <a:endParaRPr lang="es-AR" sz="2000" b="1" dirty="0"/>
          </a:p>
          <a:p>
            <a:r>
              <a:rPr lang="es-AR" dirty="0"/>
              <a:t>Ingresar a la pagina de la facultad </a:t>
            </a:r>
            <a:r>
              <a:rPr lang="es-AR" dirty="0">
                <a:hlinkClick r:id="rId2"/>
              </a:rPr>
              <a:t>www.frd.utn.edu.ar</a:t>
            </a:r>
            <a:endParaRPr lang="es-AR" dirty="0"/>
          </a:p>
          <a:p>
            <a:r>
              <a:rPr lang="es-AR" dirty="0"/>
              <a:t>En la solapa LOGIN/ESTUDIANTES </a:t>
            </a:r>
          </a:p>
          <a:p>
            <a:endParaRPr lang="es-AR" dirty="0"/>
          </a:p>
          <a:p>
            <a:endParaRPr lang="es-AR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7849" y="2610017"/>
            <a:ext cx="7108724" cy="4044619"/>
          </a:xfrm>
          <a:prstGeom prst="rect">
            <a:avLst/>
          </a:prstGeom>
        </p:spPr>
      </p:pic>
      <p:sp>
        <p:nvSpPr>
          <p:cNvPr id="3" name="Elipse 2"/>
          <p:cNvSpPr/>
          <p:nvPr/>
        </p:nvSpPr>
        <p:spPr>
          <a:xfrm>
            <a:off x="10358651" y="2477729"/>
            <a:ext cx="846161" cy="663676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6" name="Conector recto de flecha 5"/>
          <p:cNvCxnSpPr>
            <a:endCxn id="3" idx="2"/>
          </p:cNvCxnSpPr>
          <p:nvPr/>
        </p:nvCxnSpPr>
        <p:spPr>
          <a:xfrm>
            <a:off x="5309419" y="2286000"/>
            <a:ext cx="5049232" cy="523567"/>
          </a:xfrm>
          <a:prstGeom prst="straightConnector1">
            <a:avLst/>
          </a:prstGeom>
          <a:ln w="222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3942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3" y="560439"/>
            <a:ext cx="10634679" cy="5480923"/>
          </a:xfrm>
        </p:spPr>
        <p:txBody>
          <a:bodyPr/>
          <a:lstStyle/>
          <a:p>
            <a:r>
              <a:rPr lang="es-AR" dirty="0"/>
              <a:t>En la casilla LEGAJO completar (Coincide con el que tienen en el campus, sin el 23- si no lo conoce o tiene dudas puede consultar a consultalegajo@frd.utn.edu.ar )</a:t>
            </a:r>
          </a:p>
          <a:p>
            <a:r>
              <a:rPr lang="es-AR" dirty="0"/>
              <a:t>Contraseña colocar el numero de DNI si quieren lo pueden cambiar</a:t>
            </a:r>
          </a:p>
          <a:p>
            <a:pPr marL="0" indent="0">
              <a:buNone/>
            </a:pPr>
            <a:r>
              <a:rPr lang="es-AR" dirty="0"/>
              <a:t> </a:t>
            </a:r>
          </a:p>
          <a:p>
            <a:endParaRPr lang="es-AR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3265" y="1747067"/>
            <a:ext cx="6334980" cy="4619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787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3" y="398206"/>
            <a:ext cx="10324963" cy="5855109"/>
          </a:xfrm>
        </p:spPr>
        <p:txBody>
          <a:bodyPr/>
          <a:lstStyle/>
          <a:p>
            <a:r>
              <a:rPr lang="es-AR" dirty="0"/>
              <a:t>Al ingresar debería ver la pantalla siguiente (Si no fuera así salir y volver a ingresar)</a:t>
            </a:r>
          </a:p>
          <a:p>
            <a:r>
              <a:rPr lang="es-AR" dirty="0"/>
              <a:t>Dar </a:t>
            </a:r>
            <a:r>
              <a:rPr lang="es-AR" dirty="0" err="1"/>
              <a:t>click</a:t>
            </a:r>
            <a:r>
              <a:rPr lang="es-AR" dirty="0"/>
              <a:t> en INSCRIPCIÓN A CURSADO y allí aparecerán las materia a las cuales está habilitado a cursar, y selecciona las que desea, seguir el menú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2026" y="1724641"/>
            <a:ext cx="4995862" cy="4912132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7256206" y="5604387"/>
            <a:ext cx="1651820" cy="235974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CuadroTexto 9"/>
          <p:cNvSpPr txBox="1"/>
          <p:nvPr/>
        </p:nvSpPr>
        <p:spPr>
          <a:xfrm>
            <a:off x="980447" y="1724641"/>
            <a:ext cx="564157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Tener que en las materias homogéneas (que son iguales para todas las especialidades) pueden aparecer varias con el mismo nombre pero con una letra al final que indica la especialidad</a:t>
            </a:r>
          </a:p>
          <a:p>
            <a:endParaRPr lang="es-AR" dirty="0"/>
          </a:p>
          <a:p>
            <a:r>
              <a:rPr lang="es-AR" dirty="0"/>
              <a:t>Mecánica [S]</a:t>
            </a:r>
          </a:p>
          <a:p>
            <a:r>
              <a:rPr lang="es-AR" dirty="0"/>
              <a:t>Eléctrica [Q]</a:t>
            </a:r>
          </a:p>
          <a:p>
            <a:r>
              <a:rPr lang="es-AR" dirty="0"/>
              <a:t>Sistemas [K]</a:t>
            </a:r>
          </a:p>
          <a:p>
            <a:r>
              <a:rPr lang="es-AR" dirty="0"/>
              <a:t>Química [V]</a:t>
            </a:r>
          </a:p>
        </p:txBody>
      </p:sp>
    </p:spTree>
    <p:extLst>
      <p:ext uri="{BB962C8B-B14F-4D97-AF65-F5344CB8AC3E}">
        <p14:creationId xmlns:p14="http://schemas.microsoft.com/office/powerpoint/2010/main" val="908883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442452"/>
            <a:ext cx="9440060" cy="5554665"/>
          </a:xfrm>
        </p:spPr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s-AR" sz="2800" dirty="0"/>
              <a:t>MATRICULACIÓN EN EL CAMPUS VIRTUAL</a:t>
            </a:r>
          </a:p>
          <a:p>
            <a:r>
              <a:rPr lang="es-ES" dirty="0"/>
              <a:t>INGRESAMOS A </a:t>
            </a:r>
            <a:r>
              <a:rPr lang="es-ES" dirty="0">
                <a:hlinkClick r:id="rId2"/>
              </a:rPr>
              <a:t>https://frd.cvg.utn.edu.ar</a:t>
            </a:r>
            <a:endParaRPr lang="es-ES" dirty="0"/>
          </a:p>
          <a:p>
            <a:endParaRPr lang="es-AR" dirty="0"/>
          </a:p>
          <a:p>
            <a:endParaRPr lang="es-AR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AA00E8C-3CF0-4AC1-B271-CE0CA1D27B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8232" y="1858472"/>
            <a:ext cx="8734892" cy="4247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702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13F3BE4-474C-45A2-B181-31318EAA24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404949"/>
            <a:ext cx="10399969" cy="5636413"/>
          </a:xfrm>
        </p:spPr>
        <p:txBody>
          <a:bodyPr/>
          <a:lstStyle/>
          <a:p>
            <a:r>
              <a:rPr lang="es-ES" dirty="0"/>
              <a:t>EN LA PÁGINA PRINCIPAL Y NOS LOGEAMOS CON USUARIO Y CONTRASEÑA</a:t>
            </a:r>
          </a:p>
          <a:p>
            <a:pPr>
              <a:buFont typeface="+mj-lt"/>
              <a:buAutoNum type="arabicPeriod" startAt="3"/>
            </a:pPr>
            <a:endParaRPr lang="es-AR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29FC5BC-F8AD-44DB-A51E-242025F2F7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375" y="1371601"/>
            <a:ext cx="7167709" cy="4381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014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3" y="457201"/>
            <a:ext cx="10251221" cy="5584162"/>
          </a:xfrm>
        </p:spPr>
        <p:txBody>
          <a:bodyPr/>
          <a:lstStyle/>
          <a:p>
            <a:r>
              <a:rPr lang="es-ES" b="1" dirty="0"/>
              <a:t>AL INGRESAR A LA PÁGINA PRINCIPAL BUSCAMOS LOS ARCHIVOS </a:t>
            </a:r>
            <a:r>
              <a:rPr lang="es-ES" b="1" dirty="0">
                <a:solidFill>
                  <a:srgbClr val="00B0F0"/>
                </a:solidFill>
              </a:rPr>
              <a:t>CÓDIGOS DE MATRICULACIÓN </a:t>
            </a:r>
            <a:r>
              <a:rPr lang="es-ES" b="1" dirty="0"/>
              <a:t>Y LOS DESCARGAMOS </a:t>
            </a:r>
          </a:p>
          <a:p>
            <a:r>
              <a:rPr lang="es-ES" b="1" dirty="0"/>
              <a:t>ABRIMOS LOS ARCHIVOS CORRESPONDIENTES DE LA CARRERA Y BUSCAMOS EL CÓDIGO DE LA MATERIA QUE VAMOS A CURSAR TENIENDO CUIDADO DEL HORARIO Y/O PROFESOR  CORRESPONDIENTE </a:t>
            </a:r>
          </a:p>
          <a:p>
            <a:endParaRPr lang="es-AR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5587" y="2229141"/>
            <a:ext cx="7462685" cy="4451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3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3" y="427703"/>
            <a:ext cx="10472447" cy="6061587"/>
          </a:xfrm>
        </p:spPr>
        <p:txBody>
          <a:bodyPr/>
          <a:lstStyle/>
          <a:p>
            <a:r>
              <a:rPr lang="es-ES" b="1" dirty="0"/>
              <a:t>BAJAMOS POR LA PÁGINA HASTA ENCONTRAR </a:t>
            </a:r>
            <a:r>
              <a:rPr lang="es-ES" b="1" dirty="0">
                <a:solidFill>
                  <a:srgbClr val="C00000"/>
                </a:solidFill>
              </a:rPr>
              <a:t>CATEGORIA: </a:t>
            </a:r>
          </a:p>
          <a:p>
            <a:pPr lvl="1">
              <a:buFontTx/>
              <a:buChar char="-"/>
            </a:pPr>
            <a:r>
              <a:rPr lang="es-ES" b="1" dirty="0">
                <a:solidFill>
                  <a:srgbClr val="C00000"/>
                </a:solidFill>
              </a:rPr>
              <a:t>CARRERAS DE GRADO (Especialidad o Materias Básicas)</a:t>
            </a:r>
          </a:p>
          <a:p>
            <a:endParaRPr lang="es-ES" b="1" dirty="0"/>
          </a:p>
          <a:p>
            <a:pPr marL="269875" indent="-269875"/>
            <a:r>
              <a:rPr lang="es-ES" dirty="0"/>
              <a:t>INGRESAMOS A LA CATEGORÍA Y SE NOS DESPLIEGA LAS MATERIAS CORRESPONDIENTES</a:t>
            </a:r>
          </a:p>
          <a:p>
            <a:endParaRPr lang="es-AR" dirty="0"/>
          </a:p>
        </p:txBody>
      </p:sp>
      <p:pic>
        <p:nvPicPr>
          <p:cNvPr id="4" name="Marcador de contenido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3617" y="2671733"/>
            <a:ext cx="6659878" cy="369472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525571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0E5E125F11F4488500917076DD56D8" ma:contentTypeVersion="13" ma:contentTypeDescription="Create a new document." ma:contentTypeScope="" ma:versionID="dfdd05932393e72dc9cceaa5c78d5f8d">
  <xsd:schema xmlns:xsd="http://www.w3.org/2001/XMLSchema" xmlns:xs="http://www.w3.org/2001/XMLSchema" xmlns:p="http://schemas.microsoft.com/office/2006/metadata/properties" xmlns:ns3="bf553c80-7ce9-4ee0-b157-a4663e786b52" xmlns:ns4="3410def5-7ea2-4066-967a-f38af7a47a0f" targetNamespace="http://schemas.microsoft.com/office/2006/metadata/properties" ma:root="true" ma:fieldsID="8dced1bfcdc2b0861c50a3bfdf8e9871" ns3:_="" ns4:_="">
    <xsd:import namespace="bf553c80-7ce9-4ee0-b157-a4663e786b52"/>
    <xsd:import namespace="3410def5-7ea2-4066-967a-f38af7a47a0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553c80-7ce9-4ee0-b157-a4663e786b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10def5-7ea2-4066-967a-f38af7a47a0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F2EE226-4DAD-482E-BB72-7F1C07413ED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D6DD5DA-B8CC-452B-8673-6339B29AF30A}">
  <ds:schemaRefs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www.w3.org/XML/1998/namespace"/>
    <ds:schemaRef ds:uri="http://purl.org/dc/dcmitype/"/>
    <ds:schemaRef ds:uri="http://purl.org/dc/terms/"/>
    <ds:schemaRef ds:uri="bf553c80-7ce9-4ee0-b157-a4663e786b52"/>
    <ds:schemaRef ds:uri="3410def5-7ea2-4066-967a-f38af7a47a0f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071C9916-B6FD-4295-9CE4-0757C2E1A7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f553c80-7ce9-4ee0-b157-a4663e786b52"/>
    <ds:schemaRef ds:uri="3410def5-7ea2-4066-967a-f38af7a47a0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258</TotalTime>
  <Words>428</Words>
  <Application>Microsoft Office PowerPoint</Application>
  <PresentationFormat>Panorámica</PresentationFormat>
  <Paragraphs>44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Arial</vt:lpstr>
      <vt:lpstr>Trebuchet MS</vt:lpstr>
      <vt:lpstr>Wingdings 3</vt:lpstr>
      <vt:lpstr>Faceta</vt:lpstr>
      <vt:lpstr>TUTORIAL PARA LA INSCRIPCIÓN  A LAS MATERIAS EN FRD</vt:lpstr>
      <vt:lpstr>INSCRIPCIÓN AL CURSADO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TUTORIAL PARA LA MATRICULACION EN EL CVG - DELTA</dc:title>
  <dc:creator>MARIO ANTUNEZ</dc:creator>
  <cp:lastModifiedBy>FERRICIONI Ana paula</cp:lastModifiedBy>
  <cp:revision>26</cp:revision>
  <dcterms:created xsi:type="dcterms:W3CDTF">2021-03-15T22:28:40Z</dcterms:created>
  <dcterms:modified xsi:type="dcterms:W3CDTF">2023-03-01T13:13:12Z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0x010100DC0E5E125F11F4488500917076DD56D8</vt:lpwstr>
  </property>
</Properties>
</file>