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75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3B573-EA59-4A31-9CD3-7276CFB86354}" v="57" dt="2022-05-24T00:10:18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60"/>
  </p:normalViewPr>
  <p:slideViewPr>
    <p:cSldViewPr>
      <p:cViewPr>
        <p:scale>
          <a:sx n="72" d="100"/>
          <a:sy n="72" d="100"/>
        </p:scale>
        <p:origin x="-12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UNEZ Mario Edelmiro" userId="S::antunezm@frd.utn.edu.ar::6cdfc21a-8ba1-4883-8241-d591d132d3bb" providerId="AD" clId="Web-{1BB3B573-EA59-4A31-9CD3-7276CFB86354}"/>
    <pc:docChg chg="addSld delSld modSld sldOrd">
      <pc:chgData name="ANTUNEZ Mario Edelmiro" userId="S::antunezm@frd.utn.edu.ar::6cdfc21a-8ba1-4883-8241-d591d132d3bb" providerId="AD" clId="Web-{1BB3B573-EA59-4A31-9CD3-7276CFB86354}" dt="2022-05-24T00:10:18.281" v="54"/>
      <pc:docMkLst>
        <pc:docMk/>
      </pc:docMkLst>
      <pc:sldChg chg="addSp delSp modSp">
        <pc:chgData name="ANTUNEZ Mario Edelmiro" userId="S::antunezm@frd.utn.edu.ar::6cdfc21a-8ba1-4883-8241-d591d132d3bb" providerId="AD" clId="Web-{1BB3B573-EA59-4A31-9CD3-7276CFB86354}" dt="2022-05-24T00:04:58.912" v="13"/>
        <pc:sldMkLst>
          <pc:docMk/>
          <pc:sldMk cId="2723771053" sldId="263"/>
        </pc:sldMkLst>
        <pc:spChg chg="add">
          <ac:chgData name="ANTUNEZ Mario Edelmiro" userId="S::antunezm@frd.utn.edu.ar::6cdfc21a-8ba1-4883-8241-d591d132d3bb" providerId="AD" clId="Web-{1BB3B573-EA59-4A31-9CD3-7276CFB86354}" dt="2022-05-24T00:04:25.614" v="9"/>
          <ac:spMkLst>
            <pc:docMk/>
            <pc:sldMk cId="2723771053" sldId="263"/>
            <ac:spMk id="3" creationId="{5CC8501A-A491-615C-4F25-F1C7950D217C}"/>
          </ac:spMkLst>
        </pc:spChg>
        <pc:spChg chg="add">
          <ac:chgData name="ANTUNEZ Mario Edelmiro" userId="S::antunezm@frd.utn.edu.ar::6cdfc21a-8ba1-4883-8241-d591d132d3bb" providerId="AD" clId="Web-{1BB3B573-EA59-4A31-9CD3-7276CFB86354}" dt="2022-05-24T00:04:39.896" v="10"/>
          <ac:spMkLst>
            <pc:docMk/>
            <pc:sldMk cId="2723771053" sldId="263"/>
            <ac:spMk id="4" creationId="{733FB813-6DF9-A8C4-4E57-5BBA39394E1F}"/>
          </ac:spMkLst>
        </pc:spChg>
        <pc:spChg chg="del mod">
          <ac:chgData name="ANTUNEZ Mario Edelmiro" userId="S::antunezm@frd.utn.edu.ar::6cdfc21a-8ba1-4883-8241-d591d132d3bb" providerId="AD" clId="Web-{1BB3B573-EA59-4A31-9CD3-7276CFB86354}" dt="2022-05-24T00:04:04.082" v="7"/>
          <ac:spMkLst>
            <pc:docMk/>
            <pc:sldMk cId="2723771053" sldId="263"/>
            <ac:spMk id="5" creationId="{00000000-0000-0000-0000-000000000000}"/>
          </ac:spMkLst>
        </pc:spChg>
        <pc:picChg chg="add mod">
          <ac:chgData name="ANTUNEZ Mario Edelmiro" userId="S::antunezm@frd.utn.edu.ar::6cdfc21a-8ba1-4883-8241-d591d132d3bb" providerId="AD" clId="Web-{1BB3B573-EA59-4A31-9CD3-7276CFB86354}" dt="2022-05-24T00:04:08.817" v="8" actId="1076"/>
          <ac:picMkLst>
            <pc:docMk/>
            <pc:sldMk cId="2723771053" sldId="263"/>
            <ac:picMk id="2" creationId="{8289FF23-6C83-97B6-07D7-2A99D9E04ADC}"/>
          </ac:picMkLst>
        </pc:picChg>
        <pc:picChg chg="del">
          <ac:chgData name="ANTUNEZ Mario Edelmiro" userId="S::antunezm@frd.utn.edu.ar::6cdfc21a-8ba1-4883-8241-d591d132d3bb" providerId="AD" clId="Web-{1BB3B573-EA59-4A31-9CD3-7276CFB86354}" dt="2022-05-24T00:03:45.441" v="1"/>
          <ac:picMkLst>
            <pc:docMk/>
            <pc:sldMk cId="2723771053" sldId="263"/>
            <ac:picMk id="2050" creationId="{00000000-0000-0000-0000-000000000000}"/>
          </ac:picMkLst>
        </pc:picChg>
        <pc:inkChg chg="add">
          <ac:chgData name="ANTUNEZ Mario Edelmiro" userId="S::antunezm@frd.utn.edu.ar::6cdfc21a-8ba1-4883-8241-d591d132d3bb" providerId="AD" clId="Web-{1BB3B573-EA59-4A31-9CD3-7276CFB86354}" dt="2022-05-24T00:04:54.959" v="11"/>
          <ac:inkMkLst>
            <pc:docMk/>
            <pc:sldMk cId="2723771053" sldId="263"/>
            <ac:inkMk id="6" creationId="{02ED4170-9E47-85DB-FB75-C2BE3E6A4861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4:56.928" v="12"/>
          <ac:inkMkLst>
            <pc:docMk/>
            <pc:sldMk cId="2723771053" sldId="263"/>
            <ac:inkMk id="8" creationId="{38773B7F-0BB2-747A-C749-FF1652240B5B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4:58.912" v="13"/>
          <ac:inkMkLst>
            <pc:docMk/>
            <pc:sldMk cId="2723771053" sldId="263"/>
            <ac:inkMk id="9" creationId="{359936C6-B64A-1FC6-1674-5A3057AEA3EF}"/>
          </ac:inkMkLst>
        </pc:inkChg>
        <pc:cxnChg chg="del">
          <ac:chgData name="ANTUNEZ Mario Edelmiro" userId="S::antunezm@frd.utn.edu.ar::6cdfc21a-8ba1-4883-8241-d591d132d3bb" providerId="AD" clId="Web-{1BB3B573-EA59-4A31-9CD3-7276CFB86354}" dt="2022-05-24T00:03:55.176" v="4"/>
          <ac:cxnSpMkLst>
            <pc:docMk/>
            <pc:sldMk cId="2723771053" sldId="263"/>
            <ac:cxnSpMk id="7" creationId="{00000000-0000-0000-0000-000000000000}"/>
          </ac:cxnSpMkLst>
        </pc:cxnChg>
      </pc:sldChg>
      <pc:sldChg chg="addSp delSp modSp new ord">
        <pc:chgData name="ANTUNEZ Mario Edelmiro" userId="S::antunezm@frd.utn.edu.ar::6cdfc21a-8ba1-4883-8241-d591d132d3bb" providerId="AD" clId="Web-{1BB3B573-EA59-4A31-9CD3-7276CFB86354}" dt="2022-05-24T00:10:18.281" v="54"/>
        <pc:sldMkLst>
          <pc:docMk/>
          <pc:sldMk cId="1698160407" sldId="275"/>
        </pc:sldMkLst>
        <pc:spChg chg="del mod">
          <ac:chgData name="ANTUNEZ Mario Edelmiro" userId="S::antunezm@frd.utn.edu.ar::6cdfc21a-8ba1-4883-8241-d591d132d3bb" providerId="AD" clId="Web-{1BB3B573-EA59-4A31-9CD3-7276CFB86354}" dt="2022-05-24T00:06:15.883" v="42"/>
          <ac:spMkLst>
            <pc:docMk/>
            <pc:sldMk cId="1698160407" sldId="275"/>
            <ac:spMk id="4" creationId="{74BF76F4-CB29-302B-7736-21E5EAEFD623}"/>
          </ac:spMkLst>
        </pc:spChg>
        <pc:spChg chg="del">
          <ac:chgData name="ANTUNEZ Mario Edelmiro" userId="S::antunezm@frd.utn.edu.ar::6cdfc21a-8ba1-4883-8241-d591d132d3bb" providerId="AD" clId="Web-{1BB3B573-EA59-4A31-9CD3-7276CFB86354}" dt="2022-05-24T00:06:11.789" v="40"/>
          <ac:spMkLst>
            <pc:docMk/>
            <pc:sldMk cId="1698160407" sldId="275"/>
            <ac:spMk id="5" creationId="{66FEEA13-3BFA-899B-1DC2-95D70804F13C}"/>
          </ac:spMkLst>
        </pc:spChg>
        <pc:picChg chg="add mod">
          <ac:chgData name="ANTUNEZ Mario Edelmiro" userId="S::antunezm@frd.utn.edu.ar::6cdfc21a-8ba1-4883-8241-d591d132d3bb" providerId="AD" clId="Web-{1BB3B573-EA59-4A31-9CD3-7276CFB86354}" dt="2022-05-24T00:09:00.435" v="49" actId="1076"/>
          <ac:picMkLst>
            <pc:docMk/>
            <pc:sldMk cId="1698160407" sldId="275"/>
            <ac:picMk id="15" creationId="{A6E07E4A-951C-18A3-F743-BA07C39D6CCF}"/>
          </ac:picMkLst>
        </pc:picChg>
        <pc:inkChg chg="add">
          <ac:chgData name="ANTUNEZ Mario Edelmiro" userId="S::antunezm@frd.utn.edu.ar::6cdfc21a-8ba1-4883-8241-d591d132d3bb" providerId="AD" clId="Web-{1BB3B573-EA59-4A31-9CD3-7276CFB86354}" dt="2022-05-24T00:06:04.492" v="31"/>
          <ac:inkMkLst>
            <pc:docMk/>
            <pc:sldMk cId="1698160407" sldId="275"/>
            <ac:inkMk id="6" creationId="{E7DFFB53-E0BF-3C1E-9676-3DAFCD4EB162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6:04.523" v="32"/>
          <ac:inkMkLst>
            <pc:docMk/>
            <pc:sldMk cId="1698160407" sldId="275"/>
            <ac:inkMk id="7" creationId="{C37E9F48-6EFE-2979-5E53-09228D7D46F6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6:04.555" v="33"/>
          <ac:inkMkLst>
            <pc:docMk/>
            <pc:sldMk cId="1698160407" sldId="275"/>
            <ac:inkMk id="8" creationId="{50B4A6B6-C484-4AB2-D4AB-90ADEC63BC24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6:04.555" v="34"/>
          <ac:inkMkLst>
            <pc:docMk/>
            <pc:sldMk cId="1698160407" sldId="275"/>
            <ac:inkMk id="9" creationId="{5015E1F0-D99C-8D07-3038-66FA6B20E6E5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6:04.570" v="35"/>
          <ac:inkMkLst>
            <pc:docMk/>
            <pc:sldMk cId="1698160407" sldId="275"/>
            <ac:inkMk id="10" creationId="{412DE16B-E096-3E31-ABD7-A1F97C34E5C3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6:04.602" v="36"/>
          <ac:inkMkLst>
            <pc:docMk/>
            <pc:sldMk cId="1698160407" sldId="275"/>
            <ac:inkMk id="11" creationId="{441DEC76-8059-A97E-5DC7-1A95EC6A3021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6:04.602" v="37"/>
          <ac:inkMkLst>
            <pc:docMk/>
            <pc:sldMk cId="1698160407" sldId="275"/>
            <ac:inkMk id="12" creationId="{53AB3B89-4E0B-51D8-AF22-D4F76B359525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6:04.633" v="38"/>
          <ac:inkMkLst>
            <pc:docMk/>
            <pc:sldMk cId="1698160407" sldId="275"/>
            <ac:inkMk id="13" creationId="{826B044D-3704-BDBF-70F9-499A6F5FDC78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6:04.633" v="39"/>
          <ac:inkMkLst>
            <pc:docMk/>
            <pc:sldMk cId="1698160407" sldId="275"/>
            <ac:inkMk id="14" creationId="{78C0FAFF-7BBF-1C58-2D3B-6C8CA9EC0044}"/>
          </ac:inkMkLst>
        </pc:inkChg>
        <pc:inkChg chg="add del">
          <ac:chgData name="ANTUNEZ Mario Edelmiro" userId="S::antunezm@frd.utn.edu.ar::6cdfc21a-8ba1-4883-8241-d591d132d3bb" providerId="AD" clId="Web-{1BB3B573-EA59-4A31-9CD3-7276CFB86354}" dt="2022-05-24T00:10:11.687" v="53"/>
          <ac:inkMkLst>
            <pc:docMk/>
            <pc:sldMk cId="1698160407" sldId="275"/>
            <ac:inkMk id="16" creationId="{0313708F-BE04-D936-9C91-59CD821F016E}"/>
          </ac:inkMkLst>
        </pc:inkChg>
        <pc:inkChg chg="add del">
          <ac:chgData name="ANTUNEZ Mario Edelmiro" userId="S::antunezm@frd.utn.edu.ar::6cdfc21a-8ba1-4883-8241-d591d132d3bb" providerId="AD" clId="Web-{1BB3B573-EA59-4A31-9CD3-7276CFB86354}" dt="2022-05-24T00:10:08.421" v="52"/>
          <ac:inkMkLst>
            <pc:docMk/>
            <pc:sldMk cId="1698160407" sldId="275"/>
            <ac:inkMk id="17" creationId="{3CCF2B73-38D3-0413-5E30-40BC2EB843F3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10:18.281" v="54"/>
          <ac:inkMkLst>
            <pc:docMk/>
            <pc:sldMk cId="1698160407" sldId="275"/>
            <ac:inkMk id="18" creationId="{FC1487C9-F1E1-7810-90A4-EA40463AF22B}"/>
          </ac:inkMkLst>
        </pc:inkChg>
      </pc:sldChg>
      <pc:sldChg chg="addSp new del">
        <pc:chgData name="ANTUNEZ Mario Edelmiro" userId="S::antunezm@frd.utn.edu.ar::6cdfc21a-8ba1-4883-8241-d591d132d3bb" providerId="AD" clId="Web-{1BB3B573-EA59-4A31-9CD3-7276CFB86354}" dt="2022-05-24T00:05:33.960" v="28"/>
        <pc:sldMkLst>
          <pc:docMk/>
          <pc:sldMk cId="1764921277" sldId="275"/>
        </pc:sldMkLst>
        <pc:inkChg chg="add">
          <ac:chgData name="ANTUNEZ Mario Edelmiro" userId="S::antunezm@frd.utn.edu.ar::6cdfc21a-8ba1-4883-8241-d591d132d3bb" providerId="AD" clId="Web-{1BB3B573-EA59-4A31-9CD3-7276CFB86354}" dt="2022-05-24T00:05:18.397" v="15"/>
          <ac:inkMkLst>
            <pc:docMk/>
            <pc:sldMk cId="1764921277" sldId="275"/>
            <ac:inkMk id="6" creationId="{0ACDD34C-3F2A-8662-210C-A5C1A983139F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5:18.428" v="16"/>
          <ac:inkMkLst>
            <pc:docMk/>
            <pc:sldMk cId="1764921277" sldId="275"/>
            <ac:inkMk id="7" creationId="{9E3D613F-DD3D-9782-CB86-0010FE04077D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5:19.335" v="17"/>
          <ac:inkMkLst>
            <pc:docMk/>
            <pc:sldMk cId="1764921277" sldId="275"/>
            <ac:inkMk id="8" creationId="{D66F4579-B5DA-6FA6-C500-FEF7E9899C95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5:21.882" v="18"/>
          <ac:inkMkLst>
            <pc:docMk/>
            <pc:sldMk cId="1764921277" sldId="275"/>
            <ac:inkMk id="9" creationId="{AA25A4E6-EA58-5BA2-E754-36ACEFFA6FB0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5:21.913" v="19"/>
          <ac:inkMkLst>
            <pc:docMk/>
            <pc:sldMk cId="1764921277" sldId="275"/>
            <ac:inkMk id="10" creationId="{7E62A66C-8010-7EB2-5220-E01A71CE7FF9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5:21.913" v="20"/>
          <ac:inkMkLst>
            <pc:docMk/>
            <pc:sldMk cId="1764921277" sldId="275"/>
            <ac:inkMk id="11" creationId="{B69C4BA0-6144-556B-DDB7-B87FC33A8CE0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5:23.991" v="21"/>
          <ac:inkMkLst>
            <pc:docMk/>
            <pc:sldMk cId="1764921277" sldId="275"/>
            <ac:inkMk id="12" creationId="{89EC8663-5DA0-01A4-5C51-FD099A1472E7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5:24.007" v="22"/>
          <ac:inkMkLst>
            <pc:docMk/>
            <pc:sldMk cId="1764921277" sldId="275"/>
            <ac:inkMk id="13" creationId="{43C9A2C6-DEF3-6157-33AE-030874067AA2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5:26.350" v="23"/>
          <ac:inkMkLst>
            <pc:docMk/>
            <pc:sldMk cId="1764921277" sldId="275"/>
            <ac:inkMk id="14" creationId="{FE721228-356D-58F7-CE89-4F9AAF85E0D0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5:26.366" v="24"/>
          <ac:inkMkLst>
            <pc:docMk/>
            <pc:sldMk cId="1764921277" sldId="275"/>
            <ac:inkMk id="15" creationId="{B0E2BB36-9740-8B36-3C5D-9CC71821B9FC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5:31.851" v="25"/>
          <ac:inkMkLst>
            <pc:docMk/>
            <pc:sldMk cId="1764921277" sldId="275"/>
            <ac:inkMk id="16" creationId="{5E2AD7A6-3913-3CF7-B399-B1593447F2E9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5:32.726" v="26"/>
          <ac:inkMkLst>
            <pc:docMk/>
            <pc:sldMk cId="1764921277" sldId="275"/>
            <ac:inkMk id="17" creationId="{58F69866-F19E-37D4-B653-17985B682E5E}"/>
          </ac:inkMkLst>
        </pc:inkChg>
        <pc:inkChg chg="add">
          <ac:chgData name="ANTUNEZ Mario Edelmiro" userId="S::antunezm@frd.utn.edu.ar::6cdfc21a-8ba1-4883-8241-d591d132d3bb" providerId="AD" clId="Web-{1BB3B573-EA59-4A31-9CD3-7276CFB86354}" dt="2022-05-24T00:05:32.726" v="27"/>
          <ac:inkMkLst>
            <pc:docMk/>
            <pc:sldMk cId="1764921277" sldId="275"/>
            <ac:inkMk id="18" creationId="{EBE6CEA1-1D5F-7232-6151-A509B9E7FB2C}"/>
          </ac:inkMkLst>
        </pc:inkChg>
      </pc:sldChg>
      <pc:sldChg chg="new del">
        <pc:chgData name="ANTUNEZ Mario Edelmiro" userId="S::antunezm@frd.utn.edu.ar::6cdfc21a-8ba1-4883-8241-d591d132d3bb" providerId="AD" clId="Web-{1BB3B573-EA59-4A31-9CD3-7276CFB86354}" dt="2022-05-24T00:08:20.934" v="47"/>
        <pc:sldMkLst>
          <pc:docMk/>
          <pc:sldMk cId="2064531699" sldId="27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6928 10673 16383 0 0,'0'-6'0'0'0,"0"-8"0"0"0,-6-7 0 0 0,-8-6 0 0 0,-7 2 0 0 0,-6 5 0 0 0,2 0 0 0 0,-1 3 0 0 0,-2 5 0 0 0,-2-1 0 0 0,5-5 0 0 0,-1 1 0 0 0,0 3 0 0 0,-2 5 0 0 0,-9-3 0 0 0,-2 1 0 0 0,-2-4 0 0 0,-5 2 0 0 0,-1 2 0 0 0,-3-3 0 0 0,0 1 0 0 0,3 3 0 0 0,4 3 0 0 0,3 3 0 0 0,3 2 0 0 0,1 1 0 0 0,2 1 0 0 0,0 1 0 0 0,1-1 0 0 0,-1 1 0 0 0,0-1 0 0 0,-6 0 0 0 0,-2 1 0 0 0,1-1 0 0 0,1 0 0 0 0,1 0 0 0 0,-4 0 0 0 0,0 0 0 0 0,-5 0 0 0 0,0 0 0 0 0,2 0 0 0 0,-3 0 0 0 0,-4 5 0 0 0,-5 3 0 0 0,1 0 0 0 0,5-2 0 0 0,5 4 0 0 0,5 0 0 0 0,4 5 0 0 0,2-1 0 0 0,2-2 0 0 0,0-4 0 0 0,7 3 0 0 0,1 0 0 0 0,-6-3 0 0 0,-3 4 0 0 0,-2 0 0 0 0,5 3 0 0 0,3 0 0 0 0,0 2 0 0 0,-1-1 0 0 0,5 3 0 0 0,0-3 0 0 0,0 3 0 0 0,3 3 0 0 0,0 4 0 0 0,3 3 0 0 0,0-2 0 0 0,2-2 0 0 0,-1 3 0 0 0,2 1 0 0 0,4 2 0 0 0,4 1 0 0 0,3 1 0 0 0,3 1 0 0 0,2 1 0 0 0,0 0 0 0 0,1-1 0 0 0,-1 1 0 0 0,1 0 0 0 0,0-1 0 0 0,-1 0 0 0 0,0 1 0 0 0,0-1 0 0 0,0 0 0 0 0,0 1 0 0 0,0-1 0 0 0,6 0 0 0 0,2 1 0 0 0,-1-1 0 0 0,-1 0 0 0 0,4 1 0 0 0,1-1 0 0 0,3 0 0 0 0,1 1 0 0 0,2-1 0 0 0,-1 0 0 0 0,3-5 0 0 0,-3-3 0 0 0,-3 1 0 0 0,2 2 0 0 0,3 1 0 0 0,6 1 0 0 0,-2 2 0 0 0,1 7 0 0 0,3 2 0 0 0,2 0 0 0 0,3-1 0 0 0,2 3 0 0 0,1-5 0 0 0,0 3 0 0 0,7-7 0 0 0,1 3 0 0 0,6-4 0 0 0,1 2 0 0 0,-3 2 0 0 0,9 0 0 0 0,0-1 0 0 0,4 0 0 0 0,2 4 0 0 0,15-4 0 0 0,5-2 0 0 0,2 4 0 0 0,-2-5 0 0 0,2-2 0 0 0,-1-6 0 0 0,4-2 0 0 0,3 0 0 0 0,0-3 0 0 0,-11-5 0 0 0,-6-6 0 0 0,-4 2 0 0 0,-2-2 0 0 0,0-2 0 0 0,6-3 0 0 0,2-1 0 0 0,7-3 0 0 0,6 0 0 0 0,1-2 0 0 0,-10 1 0 0 0,1-1 0 0 0,-9 1 0 0 0,-9 0 0 0 0,-10-6 0 0 0,-1-2 0 0 0,-10-6 0 0 0,-6-5 0 0 0,-2-1 0 0 0,5-1 0 0 0,-5-5 0 0 0,5-2 0 0 0,2-3 0 0 0,0-2 0 0 0,4-1 0 0 0,2-7 0 0 0,5-1 0 0 0,-7-1 0 0 0,1-3 0 0 0,-6-1 0 0 0,-5-4 0 0 0,-1 2 0 0 0,-7 2 0 0 0,-1-1 0 0 0,1 0 0 0 0,2 3 0 0 0,-4-2 0 0 0,-5-5 0 0 0,-1 6 0 0 0,-2 0 0 0 0,1-5 0 0 0,-1-4 0 0 0,-4-6 0 0 0,-4-3 0 0 0,-2 3 0 0 0,-3 0 0 0 0,-1-1 0 0 0,-1 4 0 0 0,-1 1 0 0 0,0 3 0 0 0,1 6 0 0 0,-1-1 0 0 0,1-4 0 0 0,-6-10 0 0 0,-2-1 0 0 0,-5 0 0 0 0,-7 4 0 0 0,1 7 0 0 0,-3 0 0 0 0,-3 4 0 0 0,2 4 0 0 0,0 4 0 0 0,-3 3 0 0 0,4 3 0 0 0,-6 0 0 0 0,1 1 0 0 0,-1 1 0 0 0,0-1 0 0 0,-8-5 0 0 0,-4-3 0 0 0,0 7 0 0 0,-12-4 0 0 0,-2 1 0 0 0,2 5 0 0 0,4 3 0 0 0,-7 1 0 0 0,-1 5 0 0 0,-1 1 0 0 0,2 5 0 0 0,5-1 0 0 0,5 3 0 0 0,4 4 0 0 0,-2 4 0 0 0,0 4 0 0 0,2 2 0 0 0,2 1 0 0 0,1 2 0 0 0,2-1 0 0 0,-5 1 0 0 0,-7 0 0 0 0,-1 5 0 0 0,2 2 0 0 0,2 6 0 0 0,4 0 0 0 0,3 3 0 0 0,2 0 0 0 0,1 1 0 0 0,7 5 0 0 0,2-2 0 0 0,0 1 0 0 0,-2-3 0 0 0,4 1 0 0 0,1 3 0 0 0,-3-2 0 0 0,4 1 0 0 0,0-4 0 0 0,3 2 0 0 0,0-3 0 0 0,2 1 0 0 0,5 4 0 0 0,4 4 0 0 0,3-3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7011 1852 16383 0 0,'6'0'0'0'0,"2"0"0"0"0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15240 10557 16383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15240 10557 16383 0 0,'0'0'0'0'0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13047 9106 16383 0 0,'-12'-6'0'0'0,"-9"-7"0"0"0,-19-2 0 0 0,-20-5 0 0 0,-18-3 0 0 0,-6-5 0 0 0,-8 3 0 0 0,-10-1 0 0 0,-1 5 0 0 0,-11 0 0 0 0,-4-3 0 0 0,-5-2 0 0 0,1-4 0 0 0,3 5 0 0 0,11 5 0 0 0,5 1 0 0 0,4 3 0 0 0,1 0 0 0 0,5 1 0 0 0,1-2 0 0 0,4 1 0 0 0,0 5 0 0 0,4 3 0 0 0,3 3 0 0 0,5 3 0 0 0,-3-5 0 0 0,-5-1 0 0 0,-6 2 0 0 0,-5 0 0 0 0,7 3 0 0 0,8 1 0 0 0,11 1 0 0 0,0 0 0 0 0,0 1 0 0 0,0 1 0 0 0,6-1 0 0 0,8 0 0 0 0,1 1 0 0 0,-7-1 0 0 0,-11 6 0 0 0,1 1 0 0 0,7 1 0 0 0,2 4 0 0 0,6 0 0 0 0,7-2 0 0 0,-6-3 0 0 0,1 4 0 0 0,3-1 0 0 0,-7 4 0 0 0,-5 0 0 0 0,-4-2 0 0 0,-1 2 0 0 0,-2-1 0 0 0,5 3 0 0 0,3-2 0 0 0,0 4 0 0 0,4-2 0 0 0,1-4 0 0 0,4-3 0 0 0,-1 2 0 0 0,-2 5 0 0 0,2 0 0 0 0,-2-3 0 0 0,-2-3 0 0 0,2-4 0 0 0,0 3 0 0 0,-4 0 0 0 0,-2 5 0 0 0,4-1 0 0 0,-1-2 0 0 0,4 3 0 0 0,0-1 0 0 0,4-3 0 0 0,-8-3 0 0 0,-11 3 0 0 0,1 0 0 0 0,6-2 0 0 0,2-2 0 0 0,0 4 0 0 0,-7 0 0 0 0,1 4 0 0 0,8 0 0 0 0,1-3 0 0 0,5-3 0 0 0,-1 3 0 0 0,4 0 0 0 0,4 3 0 0 0,-1 0 0 0 0,0-3 0 0 0,10 3 0 0 0,4-1 0 0 0,2 3 0 0 0,1-1 0 0 0,5 2 0 0 0,1-1 0 0 0,-1-4 0 0 0,4 3 0 0 0,-1-2 0 0 0,4 3 0 0 0,-1 4 0 0 0,-4-1 0 0 0,3 3 0 0 0,-1 2 0 0 0,3 4 0 0 0,4 2 0 0 0,-1 9 0 0 0,2 2 0 0 0,3 1 0 0 0,4 5 0 0 0,2 0 0 0 0,2 4 0 0 0,2-1 0 0 0,0-4 0 0 0,0 3 0 0 0,1-1 0 0 0,0-4 0 0 0,5 4 0 0 0,2-2 0 0 0,0-2 0 0 0,3-3 0 0 0,1-3 0 0 0,4-1 0 0 0,5 4 0 0 0,5 1 0 0 0,4 5 0 0 0,2 0 0 0 0,-4-1 0 0 0,-1-4 0 0 0,-5-2 0 0 0,0-3 0 0 0,1-1 0 0 0,-2-1 0 0 0,0-1 0 0 0,3-1 0 0 0,-3 7 0 0 0,1-4 0 0 0,-3-3 0 0 0,7 0 0 0 0,-2-1 0 0 0,2 7 0 0 0,8 2 0 0 0,-2 0 0 0 0,-1-2 0 0 0,1 0 0 0 0,0-2 0 0 0,-5-2 0 0 0,-1 0 0 0 0,0 0 0 0 0,8 5 0 0 0,-2 2 0 0 0,0-1 0 0 0,-1-1 0 0 0,2 4 0 0 0,5 7 0 0 0,9 0 0 0 0,-4 3 0 0 0,-3-8 0 0 0,-9-5 0 0 0,-3-5 0 0 0,5 4 0 0 0,2-5 0 0 0,2 3 0 0 0,0-4 0 0 0,-1-3 0 0 0,1-1 0 0 0,-8 1 0 0 0,4 6 0 0 0,8-2 0 0 0,-3 3 0 0 0,3-3 0 0 0,-4-3 0 0 0,-4-1 0 0 0,-1 1 0 0 0,0 0 0 0 0,0 0 0 0 0,0 2 0 0 0,2-1 0 0 0,-1 2 0 0 0,1-1 0 0 0,12 6 0 0 0,10 2 0 0 0,1 0 0 0 0,3-1 0 0 0,-4-3 0 0 0,-5-1 0 0 0,1-7 0 0 0,-3-3 0 0 0,2 0 0 0 0,4 1 0 0 0,-2-4 0 0 0,-4 0 0 0 0,2 1 0 0 0,3-3 0 0 0,-1-6 0 0 0,2 1 0 0 0,9-3 0 0 0,5 2 0 0 0,3 4 0 0 0,1-1 0 0 0,5-4 0 0 0,7-4 0 0 0,1 1 0 0 0,3-1 0 0 0,4-2 0 0 0,4 3 0 0 0,2-1 0 0 0,9 4 0 0 0,-3-1 0 0 0,-2-2 0 0 0,-1-4 0 0 0,0-3 0 0 0,-6-2 0 0 0,-1-2 0 0 0,-6-1 0 0 0,0-1 0 0 0,-4 1 0 0 0,13-1 0 0 0,8 1 0 0 0,2-1 0 0 0,1 1 0 0 0,0 0 0 0 0,-2 6 0 0 0,5 1 0 0 0,0 1 0 0 0,5-2 0 0 0,0-2 0 0 0,-2-1 0 0 0,-4-2 0 0 0,-8 0 0 0 0,-5-1 0 0 0,-1-1 0 0 0,-6 1 0 0 0,-6 0 0 0 0,-7 0 0 0 0,-4-1 0 0 0,3 1 0 0 0,-1 0 0 0 0,5 0 0 0 0,6 0 0 0 0,0-6 0 0 0,3-1 0 0 0,-3-7 0 0 0,-4-5 0 0 0,-5-1 0 0 0,3-1 0 0 0,4-5 0 0 0,5-2 0 0 0,6 3 0 0 0,-3 0 0 0 0,-11-8 0 0 0,-2 2 0 0 0,-2 1 0 0 0,-4-7 0 0 0,-2-2 0 0 0,-2-1 0 0 0,-1-5 0 0 0,-1-1 0 0 0,0-4 0 0 0,-11 0 0 0 0,-5-2 0 0 0,-10 1 0 0 0,-7 4 0 0 0,-3-3 0 0 0,-8 3 0 0 0,-1-3 0 0 0,1 1 0 0 0,-4 3 0 0 0,1-2 0 0 0,2 1 0 0 0,-2 3 0 0 0,-5-3 0 0 0,-6 0 0 0 0,-3-2 0 0 0,2 0 0 0 0,-1-3 0 0 0,-1 2 0 0 0,-1 3 0 0 0,-3-1 0 0 0,-1 0 0 0 0,-2 4 0 0 0,0 3 0 0 0,-6 2 0 0 0,-2-3 0 0 0,-6 5 0 0 0,0 3 0 0 0,3 2 0 0 0,-4 0 0 0 0,-4 0 0 0 0,-6-1 0 0 0,-3 0 0 0 0,-4-1 0 0 0,-1 0 0 0 0,-2 0 0 0 0,6 0 0 0 0,1 5 0 0 0,1 3 0 0 0,-2-1 0 0 0,-2-2 0 0 0,-1-1 0 0 0,-1-2 0 0 0,-7-6 0 0 0,-2-4 0 0 0,0 0 0 0 0,2 2 0 0 0,1 1 0 0 0,2 2 0 0 0,1 1 0 0 0,1 1 0 0 0,1 0 0 0 0,5 1 0 0 0,3 6 0 0 0,-1 2 0 0 0,5-1 0 0 0,0-1 0 0 0,4-2 0 0 0,-1 4 0 0 0,-3-5 0 0 0,-4-3 0 0 0,3-2 0 0 0,-1 0 0 0 0,-8 0 0 0 0,2 0 0 0 0,0 6 0 0 0,-1-3 0 0 0,-1-2 0 0 0,-6-7 0 0 0,-4-2 0 0 0,7 1 0 0 0,-4 2 0 0 0,6 1 0 0 0,2 9 0 0 0,1 2 0 0 0,0 8 0 0 0,-2 0 0 0 0,-6-1 0 0 0,3-3 0 0 0,1 2 0 0 0,8 0 0 0 0,1 4 0 0 0,-1 4 0 0 0,5 0 0 0 0,-1 2 0 0 0,-2-2 0 0 0,-2-5 0 0 0,-4-5 0 0 0,-2 2 0 0 0,5-1 0 0 0,0 4 0 0 0,0-1 0 0 0,-2-3 0 0 0,-1 4 0 0 0,3-2 0 0 0,2 3 0 0 0,-2 0 0 0 0,-7-4 0 0 0,-4 3 0 0 0,4-2 0 0 0,3 4 0 0 0,6-2 0 0 0,1 3 0 0 0,0 5 0 0 0,3-3 0 0 0,0 3 0 0 0,3-4 0 0 0,-1 2 0 0 0,-3 3 0 0 0,2-3 0 0 0,-1 2 0 0 0,-4 2 0 0 0,4-3 0 0 0,-2 1 0 0 0,4 3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7223 11562 16383 0 0,'6'0'0'0'0,"8"0"0"0"0,7 0 0 0 0,6 0 0 0 0,10 6 0 0 0,4 2 0 0 0,13 5 0 0 0,4 1 0 0 0,2-3 0 0 0,4 4 0 0 0,2 4 0 0 0,2 5 0 0 0,1-1 0 0 0,12 1 0 0 0,-2-4 0 0 0,9 1 0 0 0,7 8 0 0 0,16 6 0 0 0,8 2 0 0 0,-12-5 0 0 0,-6 3 0 0 0,-2 3 0 0 0,-7-1 0 0 0,-7-5 0 0 0,-13-9 0 0 0,-6-3 0 0 0,-15 2 0 0 0,-4-3 0 0 0,-4-5 0 0 0,2 1 0 0 0,-1 4 0 0 0,4-2 0 0 0,0-3 0 0 0,-3 2 0 0 0,-3-3 0 0 0,-3-2 0 0 0,-8 2 0 0 0,-3-1 0 0 0,-1 3 0 0 0,1-1 0 0 0,1 4 0 0 0,2 3 0 0 0,2-1 0 0 0,0-4 0 0 0,1-4 0 0 0,-5 0 0 0 0,-2 0 0 0 0,0-4 0 0 0,-4-2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7359 11510 16383 0 0,'0'5'0'0'0,"0"9"0"0"0,0 7 0 0 0,0 6 0 0 0,0 4 0 0 0,0 3 0 0 0,0 1 0 0 0,0 1 0 0 0,6 0 0 0 0,8 0 0 0 0,1-1 0 0 0,4-6 0 0 0,-1-2 0 0 0,-4 0 0 0 0,2-5 0 0 0,-2-11 0 0 0,-9-14 0 0 0,-6-12 0 0 0,-2-10 0 0 0,-7 1 0 0 0,-1-3 0 0 0,1-2 0 0 0,-4 4 0 0 0,1 0 0 0 0,2-2 0 0 0,-3 5 0 0 0,2-1 0 0 0,2-1 0 0 0,-3-4 0 0 0,1-2 0 0 0,8 4 0 0 0,11 7 0 0 0,10 5 0 0 0,8 7 0 0 0,5 3 0 0 0,4 3 0 0 0,2 2 0 0 0,6-6 0 0 0,2-2 0 0 0,11 1 0 0 0,2 1 0 0 0,3 1 0 0 0,-3 2 0 0 0,-5 1 0 0 0,-6 0 0 0 0,-5 1 0 0 0,-3 1 0 0 0,-3-1 0 0 0,-1 0 0 0 0,-6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8652 4736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8652 4736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6985 1905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6985 1905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6985 1905 16383 0 0,'0'6'0'0'0,"6"2"0"0"0,2 5 0 0 0,-1 1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7011 1905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1522A-6D0D-4FCF-A7BA-1F46A4C96953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94198-C518-4A98-9740-A460E7251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7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1AD-2106-485B-A1CE-2DDE0283304C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DAAC-CDF9-4737-9CDF-A872A23FFE38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8BBD-B32E-4B7B-88AA-C37DA4DDB84D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B417-7A77-4281-AA2E-DF2E2EC8513E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D5CB-FAC1-4311-84A0-C622F09960CC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1AAC-73F4-4E34-9B55-CCFB55589A77}" type="datetime1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0221-6B9C-4D72-B0C7-6BEE598DC4E0}" type="datetime1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CB17-0A3D-4773-91EC-AB888909EC8E}" type="datetime1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6FAC-FCC7-46AA-9D05-B14C3103960A}" type="datetime1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0EEC-A3E8-466C-8E8B-6C40D945C68B}" type="datetime1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A114-EED7-4815-BBAC-18C6F0523F73}" type="datetime1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4DCE10-8981-4736-8472-55458C6E140B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olbkosm@frd.utn.edu.ar" TargetMode="External"/><Relationship Id="rId2" Type="http://schemas.openxmlformats.org/officeDocument/2006/relationships/hyperlink" Target="mailto:antunezm@frd.utn.edu.a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hyperlink" Target="mailto:pereiram@frd.utn.edu.ar" TargetMode="External"/><Relationship Id="rId4" Type="http://schemas.openxmlformats.org/officeDocument/2006/relationships/hyperlink" Target="mailto:longover@frd.utn.edu.a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oneau.gob.a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12.xml"/><Relationship Id="rId3" Type="http://schemas.openxmlformats.org/officeDocument/2006/relationships/image" Target="../media/image10.png"/><Relationship Id="rId7" Type="http://schemas.openxmlformats.org/officeDocument/2006/relationships/customXml" Target="../ink/ink8.xml"/><Relationship Id="rId12" Type="http://schemas.openxmlformats.org/officeDocument/2006/relationships/customXml" Target="../ink/ink11.xml"/><Relationship Id="rId2" Type="http://schemas.openxmlformats.org/officeDocument/2006/relationships/customXml" Target="../ink/ink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12.png"/><Relationship Id="rId5" Type="http://schemas.openxmlformats.org/officeDocument/2006/relationships/customXml" Target="../ink/ink6.xml"/><Relationship Id="rId15" Type="http://schemas.openxmlformats.org/officeDocument/2006/relationships/customXml" Target="../ink/ink13.xml"/><Relationship Id="rId10" Type="http://schemas.openxmlformats.org/officeDocument/2006/relationships/customXml" Target="../ink/ink10.xml"/><Relationship Id="rId4" Type="http://schemas.openxmlformats.org/officeDocument/2006/relationships/customXml" Target="../ink/ink5.xml"/><Relationship Id="rId9" Type="http://schemas.openxmlformats.org/officeDocument/2006/relationships/customXml" Target="../ink/ink9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04856" cy="5616624"/>
          </a:xfrm>
        </p:spPr>
        <p:txBody>
          <a:bodyPr/>
          <a:lstStyle/>
          <a:p>
            <a:pPr marL="182880" indent="0" algn="ctr">
              <a:buNone/>
            </a:pPr>
            <a:r>
              <a:rPr lang="es-ES" dirty="0"/>
              <a:t>INSTRUCTIVO PARA DOCENTES</a:t>
            </a:r>
            <a:br>
              <a:rPr lang="es-ES" dirty="0"/>
            </a:br>
            <a:br>
              <a:rPr lang="es-ES" dirty="0"/>
            </a:br>
            <a:r>
              <a:rPr lang="es-ES" dirty="0"/>
              <a:t>¿COMO CARGAR MI CV?</a:t>
            </a:r>
            <a:br>
              <a:rPr lang="es-ES" dirty="0"/>
            </a:b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219" name="Picture 3" descr="C:\Users\Mario Living\AppData\Local\Microsoft\Windows\Temporary Internet Files\Content.IE5\BPB1EO8Y\Mujer_Pregunta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98388"/>
            <a:ext cx="1629428" cy="240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72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52728" cy="1440160"/>
          </a:xfrm>
        </p:spPr>
        <p:txBody>
          <a:bodyPr/>
          <a:lstStyle/>
          <a:p>
            <a:pPr marL="0" indent="0" algn="ctr">
              <a:buNone/>
            </a:pPr>
            <a:r>
              <a:rPr lang="es-ES" sz="3600" dirty="0"/>
              <a:t>Como cargar los datos personales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87624" y="1916832"/>
            <a:ext cx="6400800" cy="3546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2400" dirty="0"/>
              <a:t>Hay tres maneras para cargar el currículum docente:</a:t>
            </a:r>
          </a:p>
          <a:p>
            <a:pPr lvl="1"/>
            <a:r>
              <a:rPr lang="es-ES" sz="2400" dirty="0"/>
              <a:t> Completar todos los datos desde el principio</a:t>
            </a:r>
          </a:p>
          <a:p>
            <a:pPr lvl="1"/>
            <a:r>
              <a:rPr lang="es-ES" sz="2400" dirty="0"/>
              <a:t>Importar una ficha CONEAU de acreditaciones anteriores y actualizar los datos. </a:t>
            </a:r>
          </a:p>
          <a:p>
            <a:pPr lvl="1"/>
            <a:r>
              <a:rPr lang="es-ES" sz="2400" dirty="0"/>
              <a:t>Utilizar el sistema </a:t>
            </a:r>
            <a:r>
              <a:rPr lang="es-ES" sz="2400" dirty="0" err="1"/>
              <a:t>CVar</a:t>
            </a:r>
            <a:endParaRPr lang="es-ES" sz="2400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7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368152"/>
          </a:xfrm>
        </p:spPr>
        <p:txBody>
          <a:bodyPr/>
          <a:lstStyle/>
          <a:p>
            <a:pPr marL="0" indent="0" algn="ctr">
              <a:buNone/>
            </a:pPr>
            <a:r>
              <a:rPr lang="es-ES" sz="3600" b="0" dirty="0"/>
              <a:t>Si quiere completar todos los datos desde el principio</a:t>
            </a:r>
            <a:endParaRPr lang="es-E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t="14892" b="29628"/>
          <a:stretch/>
        </p:blipFill>
        <p:spPr bwMode="auto">
          <a:xfrm>
            <a:off x="611560" y="1700808"/>
            <a:ext cx="826433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755576" y="4100188"/>
            <a:ext cx="1872208" cy="3947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1906047" y="3612419"/>
            <a:ext cx="504056" cy="5760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6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848872" cy="1584176"/>
          </a:xfrm>
        </p:spPr>
        <p:txBody>
          <a:bodyPr/>
          <a:lstStyle/>
          <a:p>
            <a:pPr marL="0" indent="0" algn="ctr">
              <a:buNone/>
            </a:pPr>
            <a:r>
              <a:rPr lang="es-ES" sz="3200" b="0" dirty="0"/>
              <a:t>Cargar todos los datos: personales,</a:t>
            </a:r>
            <a:br>
              <a:rPr lang="es-ES" sz="3200" b="0" dirty="0"/>
            </a:br>
            <a:r>
              <a:rPr lang="es-ES" sz="3200" b="0" dirty="0"/>
              <a:t>de formación, académicos,</a:t>
            </a:r>
            <a:br>
              <a:rPr lang="es-ES" sz="3200" b="0" dirty="0"/>
            </a:br>
            <a:r>
              <a:rPr lang="es-ES" sz="3200" b="0" dirty="0"/>
              <a:t>de investigación, etc.</a:t>
            </a:r>
            <a:br>
              <a:rPr lang="es-ES" sz="3200" b="0" dirty="0"/>
            </a:br>
            <a:endParaRPr lang="es-E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4" b="11973"/>
          <a:stretch/>
        </p:blipFill>
        <p:spPr bwMode="auto">
          <a:xfrm>
            <a:off x="1187624" y="1988841"/>
            <a:ext cx="676875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36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52728" cy="1224136"/>
          </a:xfrm>
        </p:spPr>
        <p:txBody>
          <a:bodyPr/>
          <a:lstStyle/>
          <a:p>
            <a:pPr marL="0" indent="0" algn="ctr">
              <a:buNone/>
            </a:pPr>
            <a:r>
              <a:rPr lang="es-ES" sz="3600" b="0" dirty="0"/>
              <a:t>Si utiliza su ficha docente acreditación anterior</a:t>
            </a:r>
            <a:endParaRPr lang="es-ES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t="14892" b="29628"/>
          <a:stretch/>
        </p:blipFill>
        <p:spPr bwMode="auto">
          <a:xfrm>
            <a:off x="827584" y="2060848"/>
            <a:ext cx="774326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2411760" y="4149080"/>
            <a:ext cx="1872208" cy="3947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4139952" y="3655241"/>
            <a:ext cx="576064" cy="53779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7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552728" cy="936104"/>
          </a:xfrm>
        </p:spPr>
        <p:txBody>
          <a:bodyPr/>
          <a:lstStyle/>
          <a:p>
            <a:pPr marL="0" indent="0" algn="ctr">
              <a:buNone/>
            </a:pPr>
            <a:r>
              <a:rPr lang="es-ES" sz="3600" b="0" dirty="0"/>
              <a:t>Opción utilizar el sistema </a:t>
            </a:r>
            <a:r>
              <a:rPr lang="es-ES" sz="3600" b="0" dirty="0" err="1"/>
              <a:t>CVar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259632" y="1484784"/>
            <a:ext cx="6400800" cy="936104"/>
          </a:xfrm>
        </p:spPr>
        <p:txBody>
          <a:bodyPr/>
          <a:lstStyle/>
          <a:p>
            <a:r>
              <a:rPr lang="es-ES" dirty="0"/>
              <a:t>Si el docente desea utilizar su currículum </a:t>
            </a:r>
            <a:r>
              <a:rPr lang="es-ES" dirty="0" err="1"/>
              <a:t>Cvar</a:t>
            </a:r>
            <a:r>
              <a:rPr lang="es-ES" dirty="0"/>
              <a:t>. Ir a configuración y seleccionar </a:t>
            </a:r>
            <a:r>
              <a:rPr lang="es-ES" dirty="0" err="1"/>
              <a:t>Cvar</a:t>
            </a:r>
            <a:r>
              <a:rPr lang="es-ES" dirty="0"/>
              <a:t>.</a:t>
            </a:r>
          </a:p>
          <a:p>
            <a:pPr marL="45720" indent="0">
              <a:buNone/>
            </a:pP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5" b="29520"/>
          <a:stretch/>
        </p:blipFill>
        <p:spPr bwMode="auto">
          <a:xfrm>
            <a:off x="827584" y="2420889"/>
            <a:ext cx="759570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3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ES" b="0" dirty="0"/>
              <a:t>Vinculación de la ficha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123728" y="1916832"/>
            <a:ext cx="6768752" cy="2952328"/>
          </a:xfrm>
        </p:spPr>
        <p:txBody>
          <a:bodyPr>
            <a:noAutofit/>
          </a:bodyPr>
          <a:lstStyle/>
          <a:p>
            <a:r>
              <a:rPr lang="es-ES" sz="2400" dirty="0"/>
              <a:t>La vincula el administrador</a:t>
            </a:r>
          </a:p>
          <a:p>
            <a:r>
              <a:rPr lang="es-ES" sz="2400" dirty="0"/>
              <a:t>Una vez vinculada, aparecerá como pendiente de aprobación</a:t>
            </a:r>
          </a:p>
          <a:p>
            <a:r>
              <a:rPr lang="es-ES" sz="2400" dirty="0"/>
              <a:t>El docente deberá aceptar los datos cargados</a:t>
            </a:r>
          </a:p>
          <a:p>
            <a:r>
              <a:rPr lang="es-ES" sz="2400" dirty="0"/>
              <a:t>Los investigadores, extensionistas, servicios a terceros, y otras actividades, también deberán aceptar los datos cargados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3314" name="Picture 2" descr="C:\Users\Mario Living\AppData\Local\Microsoft\Windows\Temporary Internet Files\Content.IE5\FG50FNAZ\llama-atenci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429000"/>
            <a:ext cx="171028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194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8" b="6329"/>
          <a:stretch/>
        </p:blipFill>
        <p:spPr bwMode="auto">
          <a:xfrm>
            <a:off x="575556" y="548680"/>
            <a:ext cx="8181230" cy="54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179512" y="3861048"/>
            <a:ext cx="792088" cy="1440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179512" y="5445224"/>
            <a:ext cx="792088" cy="1440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61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293096"/>
            <a:ext cx="5688632" cy="1577112"/>
          </a:xfrm>
        </p:spPr>
        <p:txBody>
          <a:bodyPr/>
          <a:lstStyle/>
          <a:p>
            <a:pPr marL="0" indent="0" algn="ctr">
              <a:buNone/>
            </a:pPr>
            <a:r>
              <a:rPr lang="es-ES" b="0" dirty="0"/>
              <a:t>Gracias por su colaboración!!!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827584" y="764704"/>
            <a:ext cx="7632848" cy="3528392"/>
          </a:xfrm>
        </p:spPr>
        <p:txBody>
          <a:bodyPr/>
          <a:lstStyle/>
          <a:p>
            <a:pPr marL="45720" indent="0">
              <a:buNone/>
            </a:pPr>
            <a:r>
              <a:rPr lang="es-ES" dirty="0"/>
              <a:t>Consultas, dudas técnicas y solicitud archivo CV anterior :</a:t>
            </a:r>
          </a:p>
          <a:p>
            <a:pPr marL="45720" indent="0">
              <a:buNone/>
            </a:pPr>
            <a:r>
              <a:rPr lang="es-ES" dirty="0"/>
              <a:t>Ing. Mario Antúnez </a:t>
            </a:r>
            <a:r>
              <a:rPr lang="es-ES" dirty="0">
                <a:hlinkClick r:id="rId2"/>
              </a:rPr>
              <a:t>antunezm@frd.utn.edu.ar</a:t>
            </a:r>
            <a:endParaRPr lang="es-ES" dirty="0"/>
          </a:p>
          <a:p>
            <a:pPr marL="45720" indent="0">
              <a:buNone/>
            </a:pPr>
            <a:endParaRPr lang="es-ES" dirty="0"/>
          </a:p>
          <a:p>
            <a:pPr marL="45720" indent="0">
              <a:buNone/>
            </a:pPr>
            <a:r>
              <a:rPr lang="es-ES" dirty="0"/>
              <a:t>Dudas con el Contenido:</a:t>
            </a:r>
          </a:p>
          <a:p>
            <a:pPr marL="45720" indent="0">
              <a:buNone/>
            </a:pPr>
            <a:r>
              <a:rPr lang="es-ES" dirty="0"/>
              <a:t>Ing. María </a:t>
            </a:r>
            <a:r>
              <a:rPr lang="es-ES" dirty="0" err="1"/>
              <a:t>Kolb</a:t>
            </a:r>
            <a:r>
              <a:rPr lang="es-ES" dirty="0"/>
              <a:t> </a:t>
            </a:r>
            <a:r>
              <a:rPr lang="es-ES" dirty="0">
                <a:hlinkClick r:id="rId3"/>
              </a:rPr>
              <a:t>kolbkosm@frd.utn.edu.ar</a:t>
            </a:r>
            <a:endParaRPr lang="es-ES" dirty="0"/>
          </a:p>
          <a:p>
            <a:pPr marL="45720" indent="0">
              <a:buNone/>
            </a:pPr>
            <a:r>
              <a:rPr lang="es-ES" dirty="0"/>
              <a:t>Lic. Verónica </a:t>
            </a:r>
            <a:r>
              <a:rPr lang="es-ES" dirty="0" err="1"/>
              <a:t>Longobardi</a:t>
            </a:r>
            <a:r>
              <a:rPr lang="es-ES" dirty="0"/>
              <a:t> </a:t>
            </a:r>
            <a:r>
              <a:rPr lang="es-ES" dirty="0">
                <a:hlinkClick r:id="rId4"/>
              </a:rPr>
              <a:t>longover@frd.utn.edu.ar</a:t>
            </a:r>
            <a:endParaRPr lang="es-ES" dirty="0"/>
          </a:p>
          <a:p>
            <a:pPr marL="45720" indent="0">
              <a:buNone/>
            </a:pPr>
            <a:r>
              <a:rPr lang="es-ES" dirty="0"/>
              <a:t>Arq. María del Carmen Pereira </a:t>
            </a:r>
            <a:r>
              <a:rPr lang="es-ES" dirty="0">
                <a:hlinkClick r:id="rId5"/>
              </a:rPr>
              <a:t>pereiram@frd.utn.edu.ar</a:t>
            </a:r>
            <a:r>
              <a:rPr lang="es-ES" dirty="0"/>
              <a:t> </a:t>
            </a:r>
          </a:p>
          <a:p>
            <a:pPr marL="45720" indent="0">
              <a:buNone/>
            </a:pPr>
            <a:endParaRPr lang="es-ES" dirty="0"/>
          </a:p>
          <a:p>
            <a:pPr marL="45720" indent="0">
              <a:buNone/>
            </a:pP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Secretaía</a:t>
            </a:r>
            <a:r>
              <a:rPr lang="en-US" dirty="0"/>
              <a:t> de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4340" name="Picture 4" descr="C:\Users\Mario Living\AppData\Local\Microsoft\Windows\Temporary Internet Files\Content.IE5\1ZSIB6UP\gracias_008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05064"/>
            <a:ext cx="2854457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45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19"/>
            <a:ext cx="6400800" cy="4537169"/>
          </a:xfrm>
        </p:spPr>
        <p:txBody>
          <a:bodyPr>
            <a:normAutofit/>
          </a:bodyPr>
          <a:lstStyle/>
          <a:p>
            <a:endParaRPr lang="es-ES" sz="2400" dirty="0">
              <a:latin typeface="Times New Roman" panose="02020603050405020304" pitchFamily="18" charset="0"/>
            </a:endParaRPr>
          </a:p>
          <a:p>
            <a:r>
              <a:rPr lang="es-ES" sz="2400" dirty="0">
                <a:latin typeface="Times New Roman" panose="02020603050405020304" pitchFamily="18" charset="0"/>
              </a:rPr>
              <a:t>Este es un proceso INSTITUCIONAL que involucra a toda la comunidad educativa de la Facultad Regional Delta, y depende de todos… </a:t>
            </a:r>
          </a:p>
          <a:p>
            <a:r>
              <a:rPr lang="es-ES" sz="2400" dirty="0">
                <a:latin typeface="Times New Roman" panose="02020603050405020304" pitchFamily="18" charset="0"/>
              </a:rPr>
              <a:t>El proceso de carga de Ficha Docente es personal y la correcta vinculación a su área de trabajo, es la piedra basal del formulario electrónico on-line en la cual se debe presentar la información de la unidad académica en acreditación.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332366" y="5268689"/>
            <a:ext cx="6136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/>
              <a:t>RECUERDE QUE: </a:t>
            </a:r>
            <a:r>
              <a:rPr lang="es-ES" sz="2400" u="sng" dirty="0"/>
              <a:t>No acreditan los actores, </a:t>
            </a:r>
          </a:p>
          <a:p>
            <a:r>
              <a:rPr lang="es-ES" sz="2400" u="sng" dirty="0"/>
              <a:t>acredita la Facultad toda!!!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43" name="Picture 3" descr="C:\Users\Mario Living\AppData\Local\Microsoft\Windows\Temporary Internet Files\Content.IE5\FG50FNAZ\480px-Info_icon_002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6" y="188640"/>
            <a:ext cx="1205880" cy="12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0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217760"/>
          </a:xfrm>
        </p:spPr>
        <p:txBody>
          <a:bodyPr>
            <a:noAutofit/>
          </a:bodyPr>
          <a:lstStyle/>
          <a:p>
            <a:pPr algn="just"/>
            <a:r>
              <a:rPr lang="es-ES" sz="2400" dirty="0"/>
              <a:t>En el proceso de Acreditación de la carrera se utilizará un Formulario Web dentro de CONEAU Global que permitirá cargar los datos para luego hacer un análisis profundo y sistemático de la información ingresada. </a:t>
            </a:r>
          </a:p>
          <a:p>
            <a:pPr algn="just"/>
            <a:r>
              <a:rPr lang="es-ES" sz="2400" dirty="0"/>
              <a:t>Permite el acceso a múltiples usuarios, con lo que se facilitará la carga de los datos por parte de los distintos actores involucrados en cada instancia.</a:t>
            </a:r>
          </a:p>
          <a:p>
            <a:pPr algn="just"/>
            <a:r>
              <a:rPr lang="es-ES" sz="2400" dirty="0"/>
              <a:t>La CONEAU  sugiere que los docentes se registren en el sistema y completen su currículum en un plazo no mayor de 2 semanas.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1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7717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ES" b="0" dirty="0"/>
              <a:t>Ficha Docente o </a:t>
            </a:r>
            <a:r>
              <a:rPr lang="es-ES" b="0" dirty="0" err="1"/>
              <a:t>CVar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547664" y="1916832"/>
            <a:ext cx="6400800" cy="347472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¿Quiénes deben completar la Ficha Docente?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lvl="1"/>
            <a:r>
              <a:rPr lang="es-ES" dirty="0"/>
              <a:t>Todos los docentes </a:t>
            </a:r>
          </a:p>
          <a:p>
            <a:pPr lvl="1"/>
            <a:r>
              <a:rPr lang="es-ES" dirty="0"/>
              <a:t>Los miembros de proyectos de investigación, extensión, servicios a terceros vinculados con las carreras de la Facultad.</a:t>
            </a:r>
          </a:p>
          <a:p>
            <a:pPr lvl="1"/>
            <a:r>
              <a:rPr lang="es-ES" dirty="0"/>
              <a:t>Las autoridades de la Unidad Académica.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268" name="Picture 4" descr="C:\Users\Mario Living\AppData\Local\Microsoft\Windows\Temporary Internet Files\Content.IE5\1ZSIB6UP\200px-UTN_log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53" y="2420888"/>
            <a:ext cx="1059245" cy="10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4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5"/>
            <a:ext cx="828092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¿COMO DEBEMOS PROCEDER?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331640" y="1412776"/>
            <a:ext cx="6400800" cy="792088"/>
          </a:xfrm>
        </p:spPr>
        <p:txBody>
          <a:bodyPr>
            <a:normAutofit/>
          </a:bodyPr>
          <a:lstStyle/>
          <a:p>
            <a:r>
              <a:rPr lang="es-ES" dirty="0"/>
              <a:t>Todos debemos ingresar a </a:t>
            </a:r>
            <a:r>
              <a:rPr lang="es-ES" dirty="0">
                <a:hlinkClick r:id="rId2"/>
              </a:rPr>
              <a:t>www.coneau.gob.ar</a:t>
            </a:r>
            <a:r>
              <a:rPr lang="es-ES" dirty="0"/>
              <a:t> y seleccionar CONEAU GLOBAL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19040"/>
            <a:ext cx="6480720" cy="385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lipse"/>
          <p:cNvSpPr/>
          <p:nvPr/>
        </p:nvSpPr>
        <p:spPr>
          <a:xfrm>
            <a:off x="4067944" y="4520682"/>
            <a:ext cx="142241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7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4824536" cy="576064"/>
          </a:xfrm>
        </p:spPr>
        <p:txBody>
          <a:bodyPr/>
          <a:lstStyle/>
          <a:p>
            <a:r>
              <a:rPr lang="es-ES" dirty="0" err="1"/>
              <a:t>Click</a:t>
            </a:r>
            <a:r>
              <a:rPr lang="es-ES" dirty="0"/>
              <a:t> en la solapa  Docente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3707904" y="162880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2" y="1189314"/>
            <a:ext cx="810376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Flecha arriba"/>
          <p:cNvSpPr/>
          <p:nvPr/>
        </p:nvSpPr>
        <p:spPr>
          <a:xfrm>
            <a:off x="3583935" y="1772816"/>
            <a:ext cx="216024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08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8289FF23-6C83-97B6-07D7-2A99D9E04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32" y="873861"/>
            <a:ext cx="8476735" cy="4282375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5CC8501A-A491-615C-4F25-F1C7950D217C}"/>
              </a:ext>
            </a:extLst>
          </p:cNvPr>
          <p:cNvSpPr/>
          <p:nvPr/>
        </p:nvSpPr>
        <p:spPr>
          <a:xfrm>
            <a:off x="4114800" y="2971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33FB813-6DF9-A8C4-4E57-5BBA39394E1F}"/>
              </a:ext>
            </a:extLst>
          </p:cNvPr>
          <p:cNvSpPr/>
          <p:nvPr/>
        </p:nvSpPr>
        <p:spPr>
          <a:xfrm>
            <a:off x="4257675" y="31146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02ED4170-9E47-85DB-FB75-C2BE3E6A4861}"/>
                  </a:ext>
                </a:extLst>
              </p14:cNvPr>
              <p14:cNvContentPartPr/>
              <p14:nvPr/>
            </p14:nvContentPartPr>
            <p14:xfrm>
              <a:off x="258209" y="4595341"/>
              <a:ext cx="1314449" cy="1000125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02ED4170-9E47-85DB-FB75-C2BE3E6A48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544" y="4577398"/>
                <a:ext cx="1350140" cy="1035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38773B7F-0BB2-747A-C749-FF1652240B5B}"/>
                  </a:ext>
                </a:extLst>
              </p14:cNvPr>
              <p14:cNvContentPartPr/>
              <p14:nvPr/>
            </p14:nvContentPartPr>
            <p14:xfrm>
              <a:off x="1519880" y="5301048"/>
              <a:ext cx="942975" cy="304799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38773B7F-0BB2-747A-C749-FF1652240B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1836" y="5283244"/>
                <a:ext cx="978702" cy="34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359936C6-B64A-1FC6-1674-5A3057AEA3EF}"/>
                  </a:ext>
                </a:extLst>
              </p14:cNvPr>
              <p14:cNvContentPartPr/>
              <p14:nvPr/>
            </p14:nvContentPartPr>
            <p14:xfrm>
              <a:off x="1575569" y="5275881"/>
              <a:ext cx="266699" cy="152399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359936C6-B64A-1FC6-1674-5A3057AEA3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57524" y="5258119"/>
                <a:ext cx="302427" cy="1875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377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1765E0E-992C-9261-3ED2-4D27415A9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6BB70FE-E3FA-D27E-2D60-C23650E0B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E7DFFB53-E0BF-3C1E-9676-3DAFCD4EB162}"/>
                  </a:ext>
                </a:extLst>
              </p14:cNvPr>
              <p14:cNvContentPartPr/>
              <p14:nvPr/>
            </p14:nvContentPartPr>
            <p14:xfrm>
              <a:off x="2187145" y="2113004"/>
              <a:ext cx="9525" cy="9525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E7DFFB53-E0BF-3C1E-9676-3DAFCD4EB1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0420" y="1636754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C37E9F48-6EFE-2979-5E53-09228D7D46F6}"/>
                  </a:ext>
                </a:extLst>
              </p14:cNvPr>
              <p14:cNvContentPartPr/>
              <p14:nvPr/>
            </p14:nvContentPartPr>
            <p14:xfrm>
              <a:off x="2187145" y="2113004"/>
              <a:ext cx="9525" cy="9525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C37E9F48-6EFE-2979-5E53-09228D7D46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0420" y="1636754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50B4A6B6-C484-4AB2-D4AB-90ADEC63BC24}"/>
                  </a:ext>
                </a:extLst>
              </p14:cNvPr>
              <p14:cNvContentPartPr/>
              <p14:nvPr/>
            </p14:nvContentPartPr>
            <p14:xfrm>
              <a:off x="1408669" y="790831"/>
              <a:ext cx="9525" cy="9525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50B4A6B6-C484-4AB2-D4AB-90ADEC63BC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2419" y="314581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5015E1F0-D99C-8D07-3038-66FA6B20E6E5}"/>
                  </a:ext>
                </a:extLst>
              </p14:cNvPr>
              <p14:cNvContentPartPr/>
              <p14:nvPr/>
            </p14:nvContentPartPr>
            <p14:xfrm>
              <a:off x="1408669" y="790831"/>
              <a:ext cx="9525" cy="9525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5015E1F0-D99C-8D07-3038-66FA6B20E6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2419" y="314581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412DE16B-E096-3E31-ABD7-A1F97C34E5C3}"/>
                  </a:ext>
                </a:extLst>
              </p14:cNvPr>
              <p14:cNvContentPartPr/>
              <p14:nvPr/>
            </p14:nvContentPartPr>
            <p14:xfrm>
              <a:off x="1408669" y="790832"/>
              <a:ext cx="9525" cy="19049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412DE16B-E096-3E31-ABD7-A1F97C34E5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7021" y="768155"/>
                <a:ext cx="52388" cy="63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441DEC76-8059-A97E-5DC7-1A95EC6A3021}"/>
                  </a:ext>
                </a:extLst>
              </p14:cNvPr>
              <p14:cNvContentPartPr/>
              <p14:nvPr/>
            </p14:nvContentPartPr>
            <p14:xfrm>
              <a:off x="1421026" y="790831"/>
              <a:ext cx="9525" cy="9525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441DEC76-8059-A97E-5DC7-1A95EC6A30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4776" y="314581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53AB3B89-4E0B-51D8-AF22-D4F76B359525}"/>
                  </a:ext>
                </a:extLst>
              </p14:cNvPr>
              <p14:cNvContentPartPr/>
              <p14:nvPr/>
            </p14:nvContentPartPr>
            <p14:xfrm>
              <a:off x="1421026" y="766118"/>
              <a:ext cx="9525" cy="9525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53AB3B89-4E0B-51D8-AF22-D4F76B3595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89276" y="289868"/>
                <a:ext cx="7239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826B044D-3704-BDBF-70F9-499A6F5FDC78}"/>
                  </a:ext>
                </a:extLst>
              </p14:cNvPr>
              <p14:cNvContentPartPr/>
              <p14:nvPr/>
            </p14:nvContentPartPr>
            <p14:xfrm>
              <a:off x="5263977" y="4831491"/>
              <a:ext cx="9525" cy="9525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826B044D-3704-BDBF-70F9-499A6F5FDC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7727" y="436476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78C0FAFF-7BBF-1C58-2D3B-6C8CA9EC0044}"/>
                  </a:ext>
                </a:extLst>
              </p14:cNvPr>
              <p14:cNvContentPartPr/>
              <p14:nvPr/>
            </p14:nvContentPartPr>
            <p14:xfrm>
              <a:off x="5263977" y="4831491"/>
              <a:ext cx="9525" cy="9525"/>
            </p14:xfrm>
          </p:contentPart>
        </mc:Choice>
        <mc:Fallback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78C0FAFF-7BBF-1C58-2D3B-6C8CA9EC00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7727" y="4364766"/>
                <a:ext cx="952500" cy="9525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Imagen 1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A6E07E4A-951C-18A3-F743-BA07C39D6C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23319" y="394143"/>
            <a:ext cx="7006280" cy="56125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FC1487C9-F1E1-7810-90A4-EA40463AF22B}"/>
                  </a:ext>
                </a:extLst>
              </p14:cNvPr>
              <p14:cNvContentPartPr/>
              <p14:nvPr/>
            </p14:nvContentPartPr>
            <p14:xfrm>
              <a:off x="1160476" y="3928917"/>
              <a:ext cx="3162300" cy="1619249"/>
            </p14:xfrm>
          </p:contentPart>
        </mc:Choice>
        <mc:Fallback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FC1487C9-F1E1-7810-90A4-EA40463AF2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2854" y="3910925"/>
                <a:ext cx="3197904" cy="16548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816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187624" y="3789040"/>
            <a:ext cx="6613235" cy="2736304"/>
          </a:xfrm>
        </p:spPr>
        <p:txBody>
          <a:bodyPr>
            <a:normAutofit fontScale="62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3200" dirty="0"/>
              <a:t>Completar los datos solicitados en la página web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3200" dirty="0"/>
              <a:t>Buscar los datos de registro que fueron enviados por CONEAU GLOBAL al correo electrónico por Ud. Ingresado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3200" dirty="0"/>
              <a:t>Con los datos de usuario y contraseña generados, volver a: CONEAU (diapositiva 7) nuevamente y </a:t>
            </a:r>
            <a:r>
              <a:rPr lang="es-ES" sz="3200" dirty="0" err="1"/>
              <a:t>logearse</a:t>
            </a:r>
            <a:r>
              <a:rPr lang="es-ES" sz="32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3200" dirty="0"/>
              <a:t>Ingresar a Currículum Docente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ES" sz="3200" dirty="0"/>
          </a:p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2" r="2026" b="15846"/>
          <a:stretch/>
        </p:blipFill>
        <p:spPr bwMode="auto">
          <a:xfrm>
            <a:off x="1352995" y="116632"/>
            <a:ext cx="596516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Secretaría</a:t>
            </a:r>
            <a:r>
              <a:rPr lang="en-US" dirty="0"/>
              <a:t> de  </a:t>
            </a:r>
            <a:r>
              <a:rPr lang="en-US" dirty="0" err="1"/>
              <a:t>Planeamiento</a:t>
            </a:r>
            <a:r>
              <a:rPr lang="en-US" dirty="0"/>
              <a:t> - UTN FRD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14109"/>
      </p:ext>
    </p:extLst>
  </p:cSld>
  <p:clrMapOvr>
    <a:masterClrMapping/>
  </p:clrMapOvr>
</p:sld>
</file>

<file path=ppt/theme/theme1.xml><?xml version="1.0" encoding="utf-8"?>
<a:theme xmlns:a="http://schemas.openxmlformats.org/drawingml/2006/main" name="Transmisión de lista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AD2AC1C4615BF42AE35B5413CA09ECB" ma:contentTypeVersion="12" ma:contentTypeDescription="Crear nuevo documento." ma:contentTypeScope="" ma:versionID="969f2e32e8d11bfbc1d0f532b7d12cd5">
  <xsd:schema xmlns:xsd="http://www.w3.org/2001/XMLSchema" xmlns:xs="http://www.w3.org/2001/XMLSchema" xmlns:p="http://schemas.microsoft.com/office/2006/metadata/properties" xmlns:ns2="74cb7c9f-7435-45ea-8401-ab760fe3bbc8" xmlns:ns3="00ee39ba-2007-4d70-8dfc-37530b69facb" targetNamespace="http://schemas.microsoft.com/office/2006/metadata/properties" ma:root="true" ma:fieldsID="35b48503811a2e86b6ea86db5093f739" ns2:_="" ns3:_="">
    <xsd:import namespace="74cb7c9f-7435-45ea-8401-ab760fe3bbc8"/>
    <xsd:import namespace="00ee39ba-2007-4d70-8dfc-37530b69f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b7c9f-7435-45ea-8401-ab760fe3bb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39ba-2007-4d70-8dfc-37530b69f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7D20F2-4882-413E-9189-E6E6F0BF5B2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ACC9CE9-A16C-4404-9BB1-0EF9DF88F6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F0F35B-50B6-4A2F-9B90-1E80D64DEB3B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278</TotalTime>
  <Words>558</Words>
  <Application>Microsoft Office PowerPoint</Application>
  <PresentationFormat>Presentación en pantalla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Transmisión de listas</vt:lpstr>
      <vt:lpstr>INSTRUCTIVO PARA DOCENTES  ¿COMO CARGAR MI CV? </vt:lpstr>
      <vt:lpstr>Presentación de PowerPoint</vt:lpstr>
      <vt:lpstr>Presentación de PowerPoint</vt:lpstr>
      <vt:lpstr>Ficha Docente o CVar</vt:lpstr>
      <vt:lpstr>¿COMO DEBEMOS PROCEDER?</vt:lpstr>
      <vt:lpstr>Presentación de PowerPoint</vt:lpstr>
      <vt:lpstr>Presentación de PowerPoint</vt:lpstr>
      <vt:lpstr>Presentación de PowerPoint</vt:lpstr>
      <vt:lpstr>Presentación de PowerPoint</vt:lpstr>
      <vt:lpstr>Como cargar los datos personales</vt:lpstr>
      <vt:lpstr>Si quiere completar todos los datos desde el principio</vt:lpstr>
      <vt:lpstr>Cargar todos los datos: personales, de formación, académicos, de investigación, etc. </vt:lpstr>
      <vt:lpstr>Si utiliza su ficha docente acreditación anterior</vt:lpstr>
      <vt:lpstr>Opción utilizar el sistema CVar</vt:lpstr>
      <vt:lpstr>Vinculación de la ficha</vt:lpstr>
      <vt:lpstr>Presentación de PowerPoint</vt:lpstr>
      <vt:lpstr>Gracias por su colaboración!!!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INSTRUCTIVO PARA DOCENTES</dc:title>
  <dc:creator>Mario Living</dc:creator>
  <cp:lastModifiedBy>ANTUNEZ Mario Edelmiro</cp:lastModifiedBy>
  <cp:revision>46</cp:revision>
  <dcterms:created xsi:type="dcterms:W3CDTF">2015-09-05T21:16:13Z</dcterms:created>
  <dcterms:modified xsi:type="dcterms:W3CDTF">2022-05-24T00:10:21Z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0x0101000AD2AC1C4615BF42AE35B5413CA09ECB</vt:lpwstr>
  </property>
  <property fmtid="{D5CDD505-2E9C-101B-9397-08002B2CF9AE}" pid="3" name="Order">
    <vt:r8>12400</vt:r8>
  </property>
</Properties>
</file>